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7" r:id="rId2"/>
    <p:sldMasterId id="2147483825" r:id="rId3"/>
  </p:sldMasterIdLst>
  <p:notesMasterIdLst>
    <p:notesMasterId r:id="rId16"/>
  </p:notesMasterIdLst>
  <p:handoutMasterIdLst>
    <p:handoutMasterId r:id="rId17"/>
  </p:handoutMasterIdLst>
  <p:sldIdLst>
    <p:sldId id="335" r:id="rId4"/>
    <p:sldId id="399" r:id="rId5"/>
    <p:sldId id="389" r:id="rId6"/>
    <p:sldId id="417" r:id="rId7"/>
    <p:sldId id="419" r:id="rId8"/>
    <p:sldId id="421" r:id="rId9"/>
    <p:sldId id="420" r:id="rId10"/>
    <p:sldId id="416" r:id="rId11"/>
    <p:sldId id="395" r:id="rId12"/>
    <p:sldId id="422" r:id="rId13"/>
    <p:sldId id="423" r:id="rId14"/>
    <p:sldId id="424" r:id="rId15"/>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1">
          <p15:clr>
            <a:srgbClr val="A4A3A4"/>
          </p15:clr>
        </p15:guide>
        <p15:guide id="2" pos="2229">
          <p15:clr>
            <a:srgbClr val="A4A3A4"/>
          </p15:clr>
        </p15:guide>
        <p15:guide id="3" orient="horz" pos="2928">
          <p15:clr>
            <a:srgbClr val="A4A3A4"/>
          </p15:clr>
        </p15:guide>
        <p15:guide id="4" pos="2160">
          <p15:clr>
            <a:srgbClr val="A4A3A4"/>
          </p15:clr>
        </p15:guide>
        <p15:guide id="5" pos="2237">
          <p15:clr>
            <a:srgbClr val="A4A3A4"/>
          </p15:clr>
        </p15:guide>
        <p15:guide id="6"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E6C1"/>
    <a:srgbClr val="DFDFD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11BD78-DC84-44E4-A622-399B7930E397}" v="49" dt="2019-01-27T15:38:42.9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47" autoAdjust="0"/>
    <p:restoredTop sz="87057" autoAdjust="0"/>
  </p:normalViewPr>
  <p:slideViewPr>
    <p:cSldViewPr>
      <p:cViewPr varScale="1">
        <p:scale>
          <a:sx n="98" d="100"/>
          <a:sy n="98" d="100"/>
        </p:scale>
        <p:origin x="164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p:scale>
          <a:sx n="75" d="100"/>
          <a:sy n="75" d="100"/>
        </p:scale>
        <p:origin x="-2088" y="-192"/>
      </p:cViewPr>
      <p:guideLst>
        <p:guide orient="horz" pos="2951"/>
        <p:guide pos="2229"/>
        <p:guide orient="horz" pos="2928"/>
        <p:guide pos="2160"/>
        <p:guide pos="2237"/>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rora Bautista" userId="954edb009194e66e" providerId="LiveId" clId="{7411BD78-DC84-44E4-A622-399B7930E397}"/>
    <pc:docChg chg="custSel modSld">
      <pc:chgData name="aurora Bautista" userId="954edb009194e66e" providerId="LiveId" clId="{7411BD78-DC84-44E4-A622-399B7930E397}" dt="2019-01-27T15:38:42.915" v="48" actId="1582"/>
      <pc:docMkLst>
        <pc:docMk/>
      </pc:docMkLst>
      <pc:sldChg chg="addSp delSp modSp">
        <pc:chgData name="aurora Bautista" userId="954edb009194e66e" providerId="LiveId" clId="{7411BD78-DC84-44E4-A622-399B7930E397}" dt="2019-01-27T15:38:42.915" v="48" actId="1582"/>
        <pc:sldMkLst>
          <pc:docMk/>
          <pc:sldMk cId="1115803221" sldId="335"/>
        </pc:sldMkLst>
        <pc:picChg chg="add mod">
          <ac:chgData name="aurora Bautista" userId="954edb009194e66e" providerId="LiveId" clId="{7411BD78-DC84-44E4-A622-399B7930E397}" dt="2019-01-27T15:38:26.304" v="46" actId="1582"/>
          <ac:picMkLst>
            <pc:docMk/>
            <pc:sldMk cId="1115803221" sldId="335"/>
            <ac:picMk id="5" creationId="{AC8C9BEA-9216-4C82-866B-AEFF01C9900B}"/>
          </ac:picMkLst>
        </pc:picChg>
        <pc:picChg chg="mod">
          <ac:chgData name="aurora Bautista" userId="954edb009194e66e" providerId="LiveId" clId="{7411BD78-DC84-44E4-A622-399B7930E397}" dt="2019-01-27T15:38:42.915" v="48" actId="1582"/>
          <ac:picMkLst>
            <pc:docMk/>
            <pc:sldMk cId="1115803221" sldId="335"/>
            <ac:picMk id="14" creationId="{00000000-0000-0000-0000-000000000000}"/>
          </ac:picMkLst>
        </pc:picChg>
        <pc:picChg chg="del">
          <ac:chgData name="aurora Bautista" userId="954edb009194e66e" providerId="LiveId" clId="{7411BD78-DC84-44E4-A622-399B7930E397}" dt="2019-01-27T15:33:15.495" v="34" actId="478"/>
          <ac:picMkLst>
            <pc:docMk/>
            <pc:sldMk cId="1115803221" sldId="335"/>
            <ac:picMk id="19" creationId="{00000000-0000-0000-0000-000000000000}"/>
          </ac:picMkLst>
        </pc:picChg>
        <pc:picChg chg="mod">
          <ac:chgData name="aurora Bautista" userId="954edb009194e66e" providerId="LiveId" clId="{7411BD78-DC84-44E4-A622-399B7930E397}" dt="2019-01-27T15:38:34.827" v="47" actId="1582"/>
          <ac:picMkLst>
            <pc:docMk/>
            <pc:sldMk cId="1115803221" sldId="335"/>
            <ac:picMk id="28" creationId="{00000000-0000-0000-0000-000000000000}"/>
          </ac:picMkLst>
        </pc:picChg>
      </pc:sldChg>
      <pc:sldChg chg="modSp">
        <pc:chgData name="aurora Bautista" userId="954edb009194e66e" providerId="LiveId" clId="{7411BD78-DC84-44E4-A622-399B7930E397}" dt="2019-01-27T15:26:45.313" v="33" actId="20577"/>
        <pc:sldMkLst>
          <pc:docMk/>
          <pc:sldMk cId="3963903552" sldId="417"/>
        </pc:sldMkLst>
        <pc:spChg chg="mod">
          <ac:chgData name="aurora Bautista" userId="954edb009194e66e" providerId="LiveId" clId="{7411BD78-DC84-44E4-A622-399B7930E397}" dt="2019-01-27T15:26:45.313" v="33" actId="20577"/>
          <ac:spMkLst>
            <pc:docMk/>
            <pc:sldMk cId="3963903552" sldId="417"/>
            <ac:spMk id="10" creationId="{00000000-0000-0000-0000-000000000000}"/>
          </ac:spMkLst>
        </pc:spChg>
      </pc:sldChg>
      <pc:sldChg chg="modSp">
        <pc:chgData name="aurora Bautista" userId="954edb009194e66e" providerId="LiveId" clId="{7411BD78-DC84-44E4-A622-399B7930E397}" dt="2019-01-27T15:26:13.508" v="23" actId="20577"/>
        <pc:sldMkLst>
          <pc:docMk/>
          <pc:sldMk cId="205349016" sldId="419"/>
        </pc:sldMkLst>
        <pc:spChg chg="mod">
          <ac:chgData name="aurora Bautista" userId="954edb009194e66e" providerId="LiveId" clId="{7411BD78-DC84-44E4-A622-399B7930E397}" dt="2019-01-27T15:26:13.508" v="23" actId="20577"/>
          <ac:spMkLst>
            <pc:docMk/>
            <pc:sldMk cId="205349016" sldId="419"/>
            <ac:spMk id="6"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6CBA3F-D8FA-434A-943A-E839600F7C37}" type="doc">
      <dgm:prSet loTypeId="urn:microsoft.com/office/officeart/2005/8/layout/gear1" loCatId="process" qsTypeId="urn:microsoft.com/office/officeart/2005/8/quickstyle/simple1" qsCatId="simple" csTypeId="urn:microsoft.com/office/officeart/2005/8/colors/accent1_2" csCatId="accent1" phldr="1"/>
      <dgm:spPr/>
    </dgm:pt>
    <dgm:pt modelId="{11A921D7-5320-4AD1-8D02-B18E1CF81366}" type="pres">
      <dgm:prSet presAssocID="{986CBA3F-D8FA-434A-943A-E839600F7C37}" presName="composite" presStyleCnt="0">
        <dgm:presLayoutVars>
          <dgm:chMax val="3"/>
          <dgm:animLvl val="lvl"/>
          <dgm:resizeHandles val="exact"/>
        </dgm:presLayoutVars>
      </dgm:prSet>
      <dgm:spPr/>
    </dgm:pt>
  </dgm:ptLst>
  <dgm:cxnLst>
    <dgm:cxn modelId="{4CF3B055-1485-4927-BDA1-475D362E399F}" type="presOf" srcId="{986CBA3F-D8FA-434A-943A-E839600F7C37}" destId="{11A921D7-5320-4AD1-8D02-B18E1CF81366}" srcOrd="0"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C09B11-1485-497B-B6E3-252967F87D99}" type="doc">
      <dgm:prSet loTypeId="urn:microsoft.com/office/officeart/2005/8/layout/hProcess6" loCatId="process" qsTypeId="urn:microsoft.com/office/officeart/2005/8/quickstyle/simple5" qsCatId="simple" csTypeId="urn:microsoft.com/office/officeart/2005/8/colors/colorful1" csCatId="colorful" phldr="1"/>
      <dgm:spPr/>
      <dgm:t>
        <a:bodyPr/>
        <a:lstStyle/>
        <a:p>
          <a:endParaRPr lang="en-US"/>
        </a:p>
      </dgm:t>
    </dgm:pt>
    <dgm:pt modelId="{1C4DA1E0-68F8-4E4E-96CE-42095FBCA40C}">
      <dgm:prSet phldrT="[Text]" custT="1"/>
      <dgm:spPr/>
      <dgm:t>
        <a:bodyPr/>
        <a:lstStyle/>
        <a:p>
          <a:r>
            <a:rPr lang="en-US" sz="1900" b="1" dirty="0"/>
            <a:t>2012</a:t>
          </a:r>
        </a:p>
      </dgm:t>
    </dgm:pt>
    <dgm:pt modelId="{414D3839-C92B-44C8-9758-A2A4E331A341}" type="parTrans" cxnId="{387F4675-13B6-4972-BF61-DE0B8E81CA67}">
      <dgm:prSet/>
      <dgm:spPr/>
      <dgm:t>
        <a:bodyPr/>
        <a:lstStyle/>
        <a:p>
          <a:endParaRPr lang="en-US"/>
        </a:p>
      </dgm:t>
    </dgm:pt>
    <dgm:pt modelId="{CEC78B2A-B1EE-45B1-B1BC-9B53535FF8DF}" type="sibTrans" cxnId="{387F4675-13B6-4972-BF61-DE0B8E81CA67}">
      <dgm:prSet/>
      <dgm:spPr/>
      <dgm:t>
        <a:bodyPr/>
        <a:lstStyle/>
        <a:p>
          <a:endParaRPr lang="en-US"/>
        </a:p>
      </dgm:t>
    </dgm:pt>
    <dgm:pt modelId="{FCE091DF-FEA9-4EE6-96F4-7BCD35398953}">
      <dgm:prSet phldrT="[Text]" custT="1"/>
      <dgm:spPr/>
      <dgm:t>
        <a:bodyPr/>
        <a:lstStyle/>
        <a:p>
          <a:r>
            <a:rPr lang="en-US" sz="1900" b="1" dirty="0"/>
            <a:t>2014</a:t>
          </a:r>
        </a:p>
      </dgm:t>
    </dgm:pt>
    <dgm:pt modelId="{795813EB-6FC4-4C1B-8628-1BA009DF4A39}" type="parTrans" cxnId="{52A4DDBA-1477-4A14-A7BD-5134B9F4ADFE}">
      <dgm:prSet/>
      <dgm:spPr/>
      <dgm:t>
        <a:bodyPr/>
        <a:lstStyle/>
        <a:p>
          <a:endParaRPr lang="en-US"/>
        </a:p>
      </dgm:t>
    </dgm:pt>
    <dgm:pt modelId="{02FFD9A4-CD76-46C0-8CDE-7B4DAF669112}" type="sibTrans" cxnId="{52A4DDBA-1477-4A14-A7BD-5134B9F4ADFE}">
      <dgm:prSet/>
      <dgm:spPr/>
      <dgm:t>
        <a:bodyPr/>
        <a:lstStyle/>
        <a:p>
          <a:endParaRPr lang="en-US"/>
        </a:p>
      </dgm:t>
    </dgm:pt>
    <dgm:pt modelId="{FF8B1D36-258A-4978-9E86-E72ACB3C7C9B}">
      <dgm:prSet phldrT="[Text]" custT="1"/>
      <dgm:spPr/>
      <dgm:t>
        <a:bodyPr/>
        <a:lstStyle/>
        <a:p>
          <a:r>
            <a:rPr lang="en-US" sz="1900" b="1" dirty="0"/>
            <a:t>2016</a:t>
          </a:r>
        </a:p>
      </dgm:t>
    </dgm:pt>
    <dgm:pt modelId="{076BFB40-5483-4A05-8CB8-1641603236B6}" type="parTrans" cxnId="{194F355F-99BD-4986-9E71-A3C58D9B2397}">
      <dgm:prSet/>
      <dgm:spPr/>
      <dgm:t>
        <a:bodyPr/>
        <a:lstStyle/>
        <a:p>
          <a:endParaRPr lang="en-US"/>
        </a:p>
      </dgm:t>
    </dgm:pt>
    <dgm:pt modelId="{B116E9EC-9060-40C2-A056-08089B22AAEA}" type="sibTrans" cxnId="{194F355F-99BD-4986-9E71-A3C58D9B2397}">
      <dgm:prSet/>
      <dgm:spPr/>
      <dgm:t>
        <a:bodyPr/>
        <a:lstStyle/>
        <a:p>
          <a:endParaRPr lang="en-US"/>
        </a:p>
      </dgm:t>
    </dgm:pt>
    <dgm:pt modelId="{A3A505A8-3800-414A-BBE6-D1FA49380767}">
      <dgm:prSet custT="1"/>
      <dgm:spPr/>
      <dgm:t>
        <a:bodyPr lIns="0"/>
        <a:lstStyle/>
        <a:p>
          <a:pPr marL="0" indent="0" algn="l">
            <a:tabLst/>
          </a:pPr>
          <a:endParaRPr lang="en-US" sz="1800" dirty="0"/>
        </a:p>
      </dgm:t>
    </dgm:pt>
    <dgm:pt modelId="{939336FA-A3BF-4E79-8DB5-5F47BC551956}" type="parTrans" cxnId="{F64E66E1-437F-47A9-9F14-F96F42343979}">
      <dgm:prSet/>
      <dgm:spPr/>
      <dgm:t>
        <a:bodyPr/>
        <a:lstStyle/>
        <a:p>
          <a:endParaRPr lang="en-US"/>
        </a:p>
      </dgm:t>
    </dgm:pt>
    <dgm:pt modelId="{4D692829-5EA5-402D-8F39-D7494CD009C6}" type="sibTrans" cxnId="{F64E66E1-437F-47A9-9F14-F96F42343979}">
      <dgm:prSet/>
      <dgm:spPr/>
      <dgm:t>
        <a:bodyPr/>
        <a:lstStyle/>
        <a:p>
          <a:endParaRPr lang="en-US"/>
        </a:p>
      </dgm:t>
    </dgm:pt>
    <dgm:pt modelId="{3468BED6-8DF7-4265-9241-4FDFCBEC7D2D}">
      <dgm:prSet custT="1"/>
      <dgm:spPr/>
      <dgm:t>
        <a:bodyPr/>
        <a:lstStyle/>
        <a:p>
          <a:endParaRPr lang="en-US" sz="1800" dirty="0"/>
        </a:p>
      </dgm:t>
    </dgm:pt>
    <dgm:pt modelId="{BBED8BDB-E28D-4DA1-99C6-813366AE864A}" type="parTrans" cxnId="{8189C11D-DB77-47BA-8A4B-8A2E2726591C}">
      <dgm:prSet/>
      <dgm:spPr/>
      <dgm:t>
        <a:bodyPr/>
        <a:lstStyle/>
        <a:p>
          <a:endParaRPr lang="en-US"/>
        </a:p>
      </dgm:t>
    </dgm:pt>
    <dgm:pt modelId="{FB2AC9C2-C545-4199-AF38-6CE3010A6A01}" type="sibTrans" cxnId="{8189C11D-DB77-47BA-8A4B-8A2E2726591C}">
      <dgm:prSet/>
      <dgm:spPr/>
      <dgm:t>
        <a:bodyPr/>
        <a:lstStyle/>
        <a:p>
          <a:endParaRPr lang="en-US"/>
        </a:p>
      </dgm:t>
    </dgm:pt>
    <dgm:pt modelId="{1C49ADEE-BB71-4F24-8B4A-67FF3468166A}">
      <dgm:prSet custT="1"/>
      <dgm:spPr/>
      <dgm:t>
        <a:bodyPr/>
        <a:lstStyle/>
        <a:p>
          <a:endParaRPr lang="en-US" sz="1800" dirty="0"/>
        </a:p>
      </dgm:t>
    </dgm:pt>
    <dgm:pt modelId="{6F9E1D9E-05BD-45D0-9440-9153660670FB}" type="parTrans" cxnId="{D8C0ECFC-1634-4B9A-A13F-02C0085A814C}">
      <dgm:prSet/>
      <dgm:spPr/>
      <dgm:t>
        <a:bodyPr/>
        <a:lstStyle/>
        <a:p>
          <a:endParaRPr lang="en-US"/>
        </a:p>
      </dgm:t>
    </dgm:pt>
    <dgm:pt modelId="{15B12ABE-56E3-4DF9-B5C9-8025CEDECC52}" type="sibTrans" cxnId="{D8C0ECFC-1634-4B9A-A13F-02C0085A814C}">
      <dgm:prSet/>
      <dgm:spPr/>
      <dgm:t>
        <a:bodyPr/>
        <a:lstStyle/>
        <a:p>
          <a:endParaRPr lang="en-US"/>
        </a:p>
      </dgm:t>
    </dgm:pt>
    <dgm:pt modelId="{B15CF1FD-FCC1-4C65-8D3E-BA25E4F4F81F}">
      <dgm:prSet custT="1"/>
      <dgm:spPr/>
      <dgm:t>
        <a:bodyPr/>
        <a:lstStyle/>
        <a:p>
          <a:r>
            <a:rPr lang="en-US" sz="1900" b="1" dirty="0"/>
            <a:t>2018 </a:t>
          </a:r>
        </a:p>
      </dgm:t>
    </dgm:pt>
    <dgm:pt modelId="{A872B5FE-BA31-4C57-BF4A-089FDD0EF474}" type="parTrans" cxnId="{556FB16B-B416-4E12-AA7A-029ACBCD662A}">
      <dgm:prSet/>
      <dgm:spPr/>
      <dgm:t>
        <a:bodyPr/>
        <a:lstStyle/>
        <a:p>
          <a:endParaRPr lang="en-US"/>
        </a:p>
      </dgm:t>
    </dgm:pt>
    <dgm:pt modelId="{5384FA55-0DC8-4108-9253-BE2D14EABD47}" type="sibTrans" cxnId="{556FB16B-B416-4E12-AA7A-029ACBCD662A}">
      <dgm:prSet/>
      <dgm:spPr/>
      <dgm:t>
        <a:bodyPr/>
        <a:lstStyle/>
        <a:p>
          <a:endParaRPr lang="en-US"/>
        </a:p>
      </dgm:t>
    </dgm:pt>
    <dgm:pt modelId="{67C74B05-FECF-4D39-B862-1A25C9DA38D2}">
      <dgm:prSet custT="1"/>
      <dgm:spPr/>
      <dgm:t>
        <a:bodyPr/>
        <a:lstStyle/>
        <a:p>
          <a:endParaRPr lang="en-US" sz="1800" dirty="0"/>
        </a:p>
      </dgm:t>
    </dgm:pt>
    <dgm:pt modelId="{FABDC602-2D8E-4D25-8806-5AFDA1DCB05F}" type="parTrans" cxnId="{3E1189A8-A255-415B-944A-1A816AC6A2A4}">
      <dgm:prSet/>
      <dgm:spPr/>
      <dgm:t>
        <a:bodyPr/>
        <a:lstStyle/>
        <a:p>
          <a:endParaRPr lang="en-US"/>
        </a:p>
      </dgm:t>
    </dgm:pt>
    <dgm:pt modelId="{67ECC9ED-EF28-42AF-A1D2-A3F98379CF1F}" type="sibTrans" cxnId="{3E1189A8-A255-415B-944A-1A816AC6A2A4}">
      <dgm:prSet/>
      <dgm:spPr/>
      <dgm:t>
        <a:bodyPr/>
        <a:lstStyle/>
        <a:p>
          <a:endParaRPr lang="en-US"/>
        </a:p>
      </dgm:t>
    </dgm:pt>
    <dgm:pt modelId="{55398D19-36CB-442C-94C1-8BA4504874EE}" type="pres">
      <dgm:prSet presAssocID="{3EC09B11-1485-497B-B6E3-252967F87D99}" presName="theList" presStyleCnt="0">
        <dgm:presLayoutVars>
          <dgm:dir/>
          <dgm:animLvl val="lvl"/>
          <dgm:resizeHandles val="exact"/>
        </dgm:presLayoutVars>
      </dgm:prSet>
      <dgm:spPr/>
      <dgm:t>
        <a:bodyPr/>
        <a:lstStyle/>
        <a:p>
          <a:endParaRPr lang="en-US"/>
        </a:p>
      </dgm:t>
    </dgm:pt>
    <dgm:pt modelId="{2F49C1E3-7980-4B35-824E-A147778EE322}" type="pres">
      <dgm:prSet presAssocID="{1C4DA1E0-68F8-4E4E-96CE-42095FBCA40C}" presName="compNode" presStyleCnt="0"/>
      <dgm:spPr/>
    </dgm:pt>
    <dgm:pt modelId="{B62056D7-E8E9-4E5F-BD01-E66B910846EB}" type="pres">
      <dgm:prSet presAssocID="{1C4DA1E0-68F8-4E4E-96CE-42095FBCA40C}" presName="noGeometry" presStyleCnt="0"/>
      <dgm:spPr/>
    </dgm:pt>
    <dgm:pt modelId="{71A46C9D-D080-4447-84FE-D28B3532761A}" type="pres">
      <dgm:prSet presAssocID="{1C4DA1E0-68F8-4E4E-96CE-42095FBCA40C}" presName="childTextVisible" presStyleLbl="bgAccFollowNode1" presStyleIdx="0" presStyleCnt="4" custScaleX="174831" custScaleY="311828">
        <dgm:presLayoutVars>
          <dgm:bulletEnabled val="1"/>
        </dgm:presLayoutVars>
      </dgm:prSet>
      <dgm:spPr/>
      <dgm:t>
        <a:bodyPr/>
        <a:lstStyle/>
        <a:p>
          <a:endParaRPr lang="en-US"/>
        </a:p>
      </dgm:t>
    </dgm:pt>
    <dgm:pt modelId="{F79EA0F9-1A65-42E4-B3B3-65FBCE67D036}" type="pres">
      <dgm:prSet presAssocID="{1C4DA1E0-68F8-4E4E-96CE-42095FBCA40C}" presName="childTextHidden" presStyleLbl="bgAccFollowNode1" presStyleIdx="0" presStyleCnt="4"/>
      <dgm:spPr/>
      <dgm:t>
        <a:bodyPr/>
        <a:lstStyle/>
        <a:p>
          <a:endParaRPr lang="en-US"/>
        </a:p>
      </dgm:t>
    </dgm:pt>
    <dgm:pt modelId="{C1E96C7F-6D9B-4E30-9424-EB76158D2E65}" type="pres">
      <dgm:prSet presAssocID="{1C4DA1E0-68F8-4E4E-96CE-42095FBCA40C}" presName="parentText" presStyleLbl="node1" presStyleIdx="0" presStyleCnt="4" custScaleX="139364" custScaleY="147873" custLinFactY="-146513" custLinFactNeighborX="6801" custLinFactNeighborY="-200000">
        <dgm:presLayoutVars>
          <dgm:chMax val="1"/>
          <dgm:bulletEnabled val="1"/>
        </dgm:presLayoutVars>
      </dgm:prSet>
      <dgm:spPr/>
      <dgm:t>
        <a:bodyPr/>
        <a:lstStyle/>
        <a:p>
          <a:endParaRPr lang="en-US"/>
        </a:p>
      </dgm:t>
    </dgm:pt>
    <dgm:pt modelId="{EAB065D0-3290-427A-988F-4D7DEE83B8D9}" type="pres">
      <dgm:prSet presAssocID="{1C4DA1E0-68F8-4E4E-96CE-42095FBCA40C}" presName="aSpace" presStyleCnt="0"/>
      <dgm:spPr/>
    </dgm:pt>
    <dgm:pt modelId="{41E46A03-946B-480B-BBD5-554044EC481E}" type="pres">
      <dgm:prSet presAssocID="{FCE091DF-FEA9-4EE6-96F4-7BCD35398953}" presName="compNode" presStyleCnt="0"/>
      <dgm:spPr/>
    </dgm:pt>
    <dgm:pt modelId="{DE49C5C2-6414-4EAD-BFBA-A71B0DC4579B}" type="pres">
      <dgm:prSet presAssocID="{FCE091DF-FEA9-4EE6-96F4-7BCD35398953}" presName="noGeometry" presStyleCnt="0"/>
      <dgm:spPr/>
    </dgm:pt>
    <dgm:pt modelId="{B9F89408-1C11-4F11-8B35-367A69969AE0}" type="pres">
      <dgm:prSet presAssocID="{FCE091DF-FEA9-4EE6-96F4-7BCD35398953}" presName="childTextVisible" presStyleLbl="bgAccFollowNode1" presStyleIdx="1" presStyleCnt="4" custScaleX="174831" custScaleY="311828">
        <dgm:presLayoutVars>
          <dgm:bulletEnabled val="1"/>
        </dgm:presLayoutVars>
      </dgm:prSet>
      <dgm:spPr/>
      <dgm:t>
        <a:bodyPr/>
        <a:lstStyle/>
        <a:p>
          <a:endParaRPr lang="en-US"/>
        </a:p>
      </dgm:t>
    </dgm:pt>
    <dgm:pt modelId="{441E9373-4474-4F35-8BD7-CF435C0714BB}" type="pres">
      <dgm:prSet presAssocID="{FCE091DF-FEA9-4EE6-96F4-7BCD35398953}" presName="childTextHidden" presStyleLbl="bgAccFollowNode1" presStyleIdx="1" presStyleCnt="4"/>
      <dgm:spPr/>
      <dgm:t>
        <a:bodyPr/>
        <a:lstStyle/>
        <a:p>
          <a:endParaRPr lang="en-US"/>
        </a:p>
      </dgm:t>
    </dgm:pt>
    <dgm:pt modelId="{2DA38D80-6CB7-49A3-AD85-FC820A7699F5}" type="pres">
      <dgm:prSet presAssocID="{FCE091DF-FEA9-4EE6-96F4-7BCD35398953}" presName="parentText" presStyleLbl="node1" presStyleIdx="1" presStyleCnt="4" custScaleX="139364" custScaleY="147873" custLinFactY="-146513" custLinFactNeighborX="7939" custLinFactNeighborY="-200000">
        <dgm:presLayoutVars>
          <dgm:chMax val="1"/>
          <dgm:bulletEnabled val="1"/>
        </dgm:presLayoutVars>
      </dgm:prSet>
      <dgm:spPr/>
      <dgm:t>
        <a:bodyPr/>
        <a:lstStyle/>
        <a:p>
          <a:endParaRPr lang="en-US"/>
        </a:p>
      </dgm:t>
    </dgm:pt>
    <dgm:pt modelId="{1A470028-9D03-41DB-A7B5-C5FAA465EC30}" type="pres">
      <dgm:prSet presAssocID="{FCE091DF-FEA9-4EE6-96F4-7BCD35398953}" presName="aSpace" presStyleCnt="0"/>
      <dgm:spPr/>
    </dgm:pt>
    <dgm:pt modelId="{81B33530-FA64-4A0E-B988-D590B73170B4}" type="pres">
      <dgm:prSet presAssocID="{FF8B1D36-258A-4978-9E86-E72ACB3C7C9B}" presName="compNode" presStyleCnt="0"/>
      <dgm:spPr/>
    </dgm:pt>
    <dgm:pt modelId="{5B0353AE-7A0A-45A8-822A-F9CFE462E560}" type="pres">
      <dgm:prSet presAssocID="{FF8B1D36-258A-4978-9E86-E72ACB3C7C9B}" presName="noGeometry" presStyleCnt="0"/>
      <dgm:spPr/>
    </dgm:pt>
    <dgm:pt modelId="{0F1C861B-5BC8-49EA-B12C-B06EA273D0EB}" type="pres">
      <dgm:prSet presAssocID="{FF8B1D36-258A-4978-9E86-E72ACB3C7C9B}" presName="childTextVisible" presStyleLbl="bgAccFollowNode1" presStyleIdx="2" presStyleCnt="4" custScaleX="174831" custScaleY="482287" custLinFactNeighborY="17458">
        <dgm:presLayoutVars>
          <dgm:bulletEnabled val="1"/>
        </dgm:presLayoutVars>
      </dgm:prSet>
      <dgm:spPr/>
      <dgm:t>
        <a:bodyPr/>
        <a:lstStyle/>
        <a:p>
          <a:endParaRPr lang="en-US"/>
        </a:p>
      </dgm:t>
    </dgm:pt>
    <dgm:pt modelId="{63C19283-3D16-4342-9351-E301F6705AB3}" type="pres">
      <dgm:prSet presAssocID="{FF8B1D36-258A-4978-9E86-E72ACB3C7C9B}" presName="childTextHidden" presStyleLbl="bgAccFollowNode1" presStyleIdx="2" presStyleCnt="4"/>
      <dgm:spPr/>
      <dgm:t>
        <a:bodyPr/>
        <a:lstStyle/>
        <a:p>
          <a:endParaRPr lang="en-US"/>
        </a:p>
      </dgm:t>
    </dgm:pt>
    <dgm:pt modelId="{5D3C3C54-25EB-4B16-AFC3-C739635C2D41}" type="pres">
      <dgm:prSet presAssocID="{FF8B1D36-258A-4978-9E86-E72ACB3C7C9B}" presName="parentText" presStyleLbl="node1" presStyleIdx="2" presStyleCnt="4" custScaleX="139364" custScaleY="147873" custLinFactY="-146513" custLinFactNeighborX="12537" custLinFactNeighborY="-200000">
        <dgm:presLayoutVars>
          <dgm:chMax val="1"/>
          <dgm:bulletEnabled val="1"/>
        </dgm:presLayoutVars>
      </dgm:prSet>
      <dgm:spPr/>
      <dgm:t>
        <a:bodyPr/>
        <a:lstStyle/>
        <a:p>
          <a:endParaRPr lang="en-US"/>
        </a:p>
      </dgm:t>
    </dgm:pt>
    <dgm:pt modelId="{440A240E-40D0-49EC-B6C6-560EDCB2AB99}" type="pres">
      <dgm:prSet presAssocID="{FF8B1D36-258A-4978-9E86-E72ACB3C7C9B}" presName="aSpace" presStyleCnt="0"/>
      <dgm:spPr/>
    </dgm:pt>
    <dgm:pt modelId="{892AD9A8-8C04-4051-801B-DF6DC29E8E94}" type="pres">
      <dgm:prSet presAssocID="{B15CF1FD-FCC1-4C65-8D3E-BA25E4F4F81F}" presName="compNode" presStyleCnt="0"/>
      <dgm:spPr/>
    </dgm:pt>
    <dgm:pt modelId="{00C04D25-98A6-4E8D-A7C3-7756808B53E1}" type="pres">
      <dgm:prSet presAssocID="{B15CF1FD-FCC1-4C65-8D3E-BA25E4F4F81F}" presName="noGeometry" presStyleCnt="0"/>
      <dgm:spPr/>
    </dgm:pt>
    <dgm:pt modelId="{258662FF-EF15-437F-827A-B769E194C1AF}" type="pres">
      <dgm:prSet presAssocID="{B15CF1FD-FCC1-4C65-8D3E-BA25E4F4F81F}" presName="childTextVisible" presStyleLbl="bgAccFollowNode1" presStyleIdx="3" presStyleCnt="4" custScaleX="174831" custScaleY="311828">
        <dgm:presLayoutVars>
          <dgm:bulletEnabled val="1"/>
        </dgm:presLayoutVars>
      </dgm:prSet>
      <dgm:spPr/>
      <dgm:t>
        <a:bodyPr/>
        <a:lstStyle/>
        <a:p>
          <a:endParaRPr lang="en-US"/>
        </a:p>
      </dgm:t>
    </dgm:pt>
    <dgm:pt modelId="{251E7FD9-0F9F-4566-9EE4-7F0D5EF31330}" type="pres">
      <dgm:prSet presAssocID="{B15CF1FD-FCC1-4C65-8D3E-BA25E4F4F81F}" presName="childTextHidden" presStyleLbl="bgAccFollowNode1" presStyleIdx="3" presStyleCnt="4"/>
      <dgm:spPr/>
      <dgm:t>
        <a:bodyPr/>
        <a:lstStyle/>
        <a:p>
          <a:endParaRPr lang="en-US"/>
        </a:p>
      </dgm:t>
    </dgm:pt>
    <dgm:pt modelId="{71B71FBF-CFB2-47C2-A686-C82BAB39FBA8}" type="pres">
      <dgm:prSet presAssocID="{B15CF1FD-FCC1-4C65-8D3E-BA25E4F4F81F}" presName="parentText" presStyleLbl="node1" presStyleIdx="3" presStyleCnt="4" custScaleX="139364" custScaleY="147873" custLinFactY="-146513" custLinFactNeighborX="9422" custLinFactNeighborY="-200000">
        <dgm:presLayoutVars>
          <dgm:chMax val="1"/>
          <dgm:bulletEnabled val="1"/>
        </dgm:presLayoutVars>
      </dgm:prSet>
      <dgm:spPr/>
      <dgm:t>
        <a:bodyPr/>
        <a:lstStyle/>
        <a:p>
          <a:endParaRPr lang="en-US"/>
        </a:p>
      </dgm:t>
    </dgm:pt>
  </dgm:ptLst>
  <dgm:cxnLst>
    <dgm:cxn modelId="{EC5FBD7C-6E98-4931-85BC-767EEF5A31F2}" type="presOf" srcId="{3468BED6-8DF7-4265-9241-4FDFCBEC7D2D}" destId="{B9F89408-1C11-4F11-8B35-367A69969AE0}" srcOrd="0" destOrd="0" presId="urn:microsoft.com/office/officeart/2005/8/layout/hProcess6"/>
    <dgm:cxn modelId="{D8C0ECFC-1634-4B9A-A13F-02C0085A814C}" srcId="{FF8B1D36-258A-4978-9E86-E72ACB3C7C9B}" destId="{1C49ADEE-BB71-4F24-8B4A-67FF3468166A}" srcOrd="0" destOrd="0" parTransId="{6F9E1D9E-05BD-45D0-9440-9153660670FB}" sibTransId="{15B12ABE-56E3-4DF9-B5C9-8025CEDECC52}"/>
    <dgm:cxn modelId="{6CD1EC4D-6013-4CFA-BFE8-1CCC97F84780}" type="presOf" srcId="{67C74B05-FECF-4D39-B862-1A25C9DA38D2}" destId="{251E7FD9-0F9F-4566-9EE4-7F0D5EF31330}" srcOrd="1" destOrd="0" presId="urn:microsoft.com/office/officeart/2005/8/layout/hProcess6"/>
    <dgm:cxn modelId="{AE2B3D0E-A2E9-4EAC-AE24-5726E5ED8F15}" type="presOf" srcId="{B15CF1FD-FCC1-4C65-8D3E-BA25E4F4F81F}" destId="{71B71FBF-CFB2-47C2-A686-C82BAB39FBA8}" srcOrd="0" destOrd="0" presId="urn:microsoft.com/office/officeart/2005/8/layout/hProcess6"/>
    <dgm:cxn modelId="{5A0C23CF-248C-4AAE-B00E-AA95EB77382C}" type="presOf" srcId="{FCE091DF-FEA9-4EE6-96F4-7BCD35398953}" destId="{2DA38D80-6CB7-49A3-AD85-FC820A7699F5}" srcOrd="0" destOrd="0" presId="urn:microsoft.com/office/officeart/2005/8/layout/hProcess6"/>
    <dgm:cxn modelId="{9E3E204D-E90C-4B6D-AFC0-A23C03543901}" type="presOf" srcId="{A3A505A8-3800-414A-BBE6-D1FA49380767}" destId="{71A46C9D-D080-4447-84FE-D28B3532761A}" srcOrd="0" destOrd="0" presId="urn:microsoft.com/office/officeart/2005/8/layout/hProcess6"/>
    <dgm:cxn modelId="{387F4675-13B6-4972-BF61-DE0B8E81CA67}" srcId="{3EC09B11-1485-497B-B6E3-252967F87D99}" destId="{1C4DA1E0-68F8-4E4E-96CE-42095FBCA40C}" srcOrd="0" destOrd="0" parTransId="{414D3839-C92B-44C8-9758-A2A4E331A341}" sibTransId="{CEC78B2A-B1EE-45B1-B1BC-9B53535FF8DF}"/>
    <dgm:cxn modelId="{194F355F-99BD-4986-9E71-A3C58D9B2397}" srcId="{3EC09B11-1485-497B-B6E3-252967F87D99}" destId="{FF8B1D36-258A-4978-9E86-E72ACB3C7C9B}" srcOrd="2" destOrd="0" parTransId="{076BFB40-5483-4A05-8CB8-1641603236B6}" sibTransId="{B116E9EC-9060-40C2-A056-08089B22AAEA}"/>
    <dgm:cxn modelId="{F64E66E1-437F-47A9-9F14-F96F42343979}" srcId="{1C4DA1E0-68F8-4E4E-96CE-42095FBCA40C}" destId="{A3A505A8-3800-414A-BBE6-D1FA49380767}" srcOrd="0" destOrd="0" parTransId="{939336FA-A3BF-4E79-8DB5-5F47BC551956}" sibTransId="{4D692829-5EA5-402D-8F39-D7494CD009C6}"/>
    <dgm:cxn modelId="{D90A8A42-C2B3-4222-AA6A-EF8D73105525}" type="presOf" srcId="{3EC09B11-1485-497B-B6E3-252967F87D99}" destId="{55398D19-36CB-442C-94C1-8BA4504874EE}" srcOrd="0" destOrd="0" presId="urn:microsoft.com/office/officeart/2005/8/layout/hProcess6"/>
    <dgm:cxn modelId="{F97CD2F1-E5F6-4636-A7C6-C2872DB7FD2C}" type="presOf" srcId="{1C49ADEE-BB71-4F24-8B4A-67FF3468166A}" destId="{63C19283-3D16-4342-9351-E301F6705AB3}" srcOrd="1" destOrd="0" presId="urn:microsoft.com/office/officeart/2005/8/layout/hProcess6"/>
    <dgm:cxn modelId="{69082DCD-ED09-4E14-97FD-D597A3364B86}" type="presOf" srcId="{A3A505A8-3800-414A-BBE6-D1FA49380767}" destId="{F79EA0F9-1A65-42E4-B3B3-65FBCE67D036}" srcOrd="1" destOrd="0" presId="urn:microsoft.com/office/officeart/2005/8/layout/hProcess6"/>
    <dgm:cxn modelId="{5424D862-F335-4163-A7EA-DC6F8DDC68EE}" type="presOf" srcId="{FF8B1D36-258A-4978-9E86-E72ACB3C7C9B}" destId="{5D3C3C54-25EB-4B16-AFC3-C739635C2D41}" srcOrd="0" destOrd="0" presId="urn:microsoft.com/office/officeart/2005/8/layout/hProcess6"/>
    <dgm:cxn modelId="{52A4DDBA-1477-4A14-A7BD-5134B9F4ADFE}" srcId="{3EC09B11-1485-497B-B6E3-252967F87D99}" destId="{FCE091DF-FEA9-4EE6-96F4-7BCD35398953}" srcOrd="1" destOrd="0" parTransId="{795813EB-6FC4-4C1B-8628-1BA009DF4A39}" sibTransId="{02FFD9A4-CD76-46C0-8CDE-7B4DAF669112}"/>
    <dgm:cxn modelId="{8189C11D-DB77-47BA-8A4B-8A2E2726591C}" srcId="{FCE091DF-FEA9-4EE6-96F4-7BCD35398953}" destId="{3468BED6-8DF7-4265-9241-4FDFCBEC7D2D}" srcOrd="0" destOrd="0" parTransId="{BBED8BDB-E28D-4DA1-99C6-813366AE864A}" sibTransId="{FB2AC9C2-C545-4199-AF38-6CE3010A6A01}"/>
    <dgm:cxn modelId="{2109E492-8D46-494B-89FF-78DF9B67A8C4}" type="presOf" srcId="{1C49ADEE-BB71-4F24-8B4A-67FF3468166A}" destId="{0F1C861B-5BC8-49EA-B12C-B06EA273D0EB}" srcOrd="0" destOrd="0" presId="urn:microsoft.com/office/officeart/2005/8/layout/hProcess6"/>
    <dgm:cxn modelId="{3E1189A8-A255-415B-944A-1A816AC6A2A4}" srcId="{B15CF1FD-FCC1-4C65-8D3E-BA25E4F4F81F}" destId="{67C74B05-FECF-4D39-B862-1A25C9DA38D2}" srcOrd="0" destOrd="0" parTransId="{FABDC602-2D8E-4D25-8806-5AFDA1DCB05F}" sibTransId="{67ECC9ED-EF28-42AF-A1D2-A3F98379CF1F}"/>
    <dgm:cxn modelId="{97EF0B2E-AD58-403F-866A-954EA508CC90}" type="presOf" srcId="{3468BED6-8DF7-4265-9241-4FDFCBEC7D2D}" destId="{441E9373-4474-4F35-8BD7-CF435C0714BB}" srcOrd="1" destOrd="0" presId="urn:microsoft.com/office/officeart/2005/8/layout/hProcess6"/>
    <dgm:cxn modelId="{1C2128E9-A6C8-452F-B20E-B929EACB7086}" type="presOf" srcId="{1C4DA1E0-68F8-4E4E-96CE-42095FBCA40C}" destId="{C1E96C7F-6D9B-4E30-9424-EB76158D2E65}" srcOrd="0" destOrd="0" presId="urn:microsoft.com/office/officeart/2005/8/layout/hProcess6"/>
    <dgm:cxn modelId="{556FB16B-B416-4E12-AA7A-029ACBCD662A}" srcId="{3EC09B11-1485-497B-B6E3-252967F87D99}" destId="{B15CF1FD-FCC1-4C65-8D3E-BA25E4F4F81F}" srcOrd="3" destOrd="0" parTransId="{A872B5FE-BA31-4C57-BF4A-089FDD0EF474}" sibTransId="{5384FA55-0DC8-4108-9253-BE2D14EABD47}"/>
    <dgm:cxn modelId="{7D359F58-C566-4610-B8F6-CBF0B4D83CDA}" type="presOf" srcId="{67C74B05-FECF-4D39-B862-1A25C9DA38D2}" destId="{258662FF-EF15-437F-827A-B769E194C1AF}" srcOrd="0" destOrd="0" presId="urn:microsoft.com/office/officeart/2005/8/layout/hProcess6"/>
    <dgm:cxn modelId="{EA6BEF3C-03E8-4693-B089-ECB44801B682}" type="presParOf" srcId="{55398D19-36CB-442C-94C1-8BA4504874EE}" destId="{2F49C1E3-7980-4B35-824E-A147778EE322}" srcOrd="0" destOrd="0" presId="urn:microsoft.com/office/officeart/2005/8/layout/hProcess6"/>
    <dgm:cxn modelId="{346A333B-7A08-4C33-A6E6-5E612CAF1F53}" type="presParOf" srcId="{2F49C1E3-7980-4B35-824E-A147778EE322}" destId="{B62056D7-E8E9-4E5F-BD01-E66B910846EB}" srcOrd="0" destOrd="0" presId="urn:microsoft.com/office/officeart/2005/8/layout/hProcess6"/>
    <dgm:cxn modelId="{6E534D88-1211-4278-B435-3EDF6C71CD56}" type="presParOf" srcId="{2F49C1E3-7980-4B35-824E-A147778EE322}" destId="{71A46C9D-D080-4447-84FE-D28B3532761A}" srcOrd="1" destOrd="0" presId="urn:microsoft.com/office/officeart/2005/8/layout/hProcess6"/>
    <dgm:cxn modelId="{0C824EEA-59A0-42AB-833A-B3099B9ACC0F}" type="presParOf" srcId="{2F49C1E3-7980-4B35-824E-A147778EE322}" destId="{F79EA0F9-1A65-42E4-B3B3-65FBCE67D036}" srcOrd="2" destOrd="0" presId="urn:microsoft.com/office/officeart/2005/8/layout/hProcess6"/>
    <dgm:cxn modelId="{CE98E2D1-9ED4-47F4-82B6-2AB1E1EB8EDF}" type="presParOf" srcId="{2F49C1E3-7980-4B35-824E-A147778EE322}" destId="{C1E96C7F-6D9B-4E30-9424-EB76158D2E65}" srcOrd="3" destOrd="0" presId="urn:microsoft.com/office/officeart/2005/8/layout/hProcess6"/>
    <dgm:cxn modelId="{FB7F7861-7F0C-4D7D-8471-7E7427638360}" type="presParOf" srcId="{55398D19-36CB-442C-94C1-8BA4504874EE}" destId="{EAB065D0-3290-427A-988F-4D7DEE83B8D9}" srcOrd="1" destOrd="0" presId="urn:microsoft.com/office/officeart/2005/8/layout/hProcess6"/>
    <dgm:cxn modelId="{6C7417AB-00A8-4829-B0C2-A07061462157}" type="presParOf" srcId="{55398D19-36CB-442C-94C1-8BA4504874EE}" destId="{41E46A03-946B-480B-BBD5-554044EC481E}" srcOrd="2" destOrd="0" presId="urn:microsoft.com/office/officeart/2005/8/layout/hProcess6"/>
    <dgm:cxn modelId="{CFE9C6AF-4DF5-4C1D-8DE5-93C00C0090BB}" type="presParOf" srcId="{41E46A03-946B-480B-BBD5-554044EC481E}" destId="{DE49C5C2-6414-4EAD-BFBA-A71B0DC4579B}" srcOrd="0" destOrd="0" presId="urn:microsoft.com/office/officeart/2005/8/layout/hProcess6"/>
    <dgm:cxn modelId="{046B9AB1-EEC6-4BF3-B484-D66219B20B5B}" type="presParOf" srcId="{41E46A03-946B-480B-BBD5-554044EC481E}" destId="{B9F89408-1C11-4F11-8B35-367A69969AE0}" srcOrd="1" destOrd="0" presId="urn:microsoft.com/office/officeart/2005/8/layout/hProcess6"/>
    <dgm:cxn modelId="{7FA52712-5E29-4630-9989-9B133A41DEEA}" type="presParOf" srcId="{41E46A03-946B-480B-BBD5-554044EC481E}" destId="{441E9373-4474-4F35-8BD7-CF435C0714BB}" srcOrd="2" destOrd="0" presId="urn:microsoft.com/office/officeart/2005/8/layout/hProcess6"/>
    <dgm:cxn modelId="{23F3236B-0847-43B0-8D4E-807E2A9EFA88}" type="presParOf" srcId="{41E46A03-946B-480B-BBD5-554044EC481E}" destId="{2DA38D80-6CB7-49A3-AD85-FC820A7699F5}" srcOrd="3" destOrd="0" presId="urn:microsoft.com/office/officeart/2005/8/layout/hProcess6"/>
    <dgm:cxn modelId="{1E5EC819-7706-4E63-AEEE-9610FECC8EBA}" type="presParOf" srcId="{55398D19-36CB-442C-94C1-8BA4504874EE}" destId="{1A470028-9D03-41DB-A7B5-C5FAA465EC30}" srcOrd="3" destOrd="0" presId="urn:microsoft.com/office/officeart/2005/8/layout/hProcess6"/>
    <dgm:cxn modelId="{FD7E7AF2-338B-4A83-9ABA-DF7154F54483}" type="presParOf" srcId="{55398D19-36CB-442C-94C1-8BA4504874EE}" destId="{81B33530-FA64-4A0E-B988-D590B73170B4}" srcOrd="4" destOrd="0" presId="urn:microsoft.com/office/officeart/2005/8/layout/hProcess6"/>
    <dgm:cxn modelId="{5CADBF22-2F7A-4E4C-80CD-7C18760D3A9F}" type="presParOf" srcId="{81B33530-FA64-4A0E-B988-D590B73170B4}" destId="{5B0353AE-7A0A-45A8-822A-F9CFE462E560}" srcOrd="0" destOrd="0" presId="urn:microsoft.com/office/officeart/2005/8/layout/hProcess6"/>
    <dgm:cxn modelId="{ECBC0D8F-D172-4070-91F1-6E35F330334F}" type="presParOf" srcId="{81B33530-FA64-4A0E-B988-D590B73170B4}" destId="{0F1C861B-5BC8-49EA-B12C-B06EA273D0EB}" srcOrd="1" destOrd="0" presId="urn:microsoft.com/office/officeart/2005/8/layout/hProcess6"/>
    <dgm:cxn modelId="{9A1F6D59-6572-4482-8884-93663E7DB14C}" type="presParOf" srcId="{81B33530-FA64-4A0E-B988-D590B73170B4}" destId="{63C19283-3D16-4342-9351-E301F6705AB3}" srcOrd="2" destOrd="0" presId="urn:microsoft.com/office/officeart/2005/8/layout/hProcess6"/>
    <dgm:cxn modelId="{FA268572-9538-4D69-9E7C-31A9F415331D}" type="presParOf" srcId="{81B33530-FA64-4A0E-B988-D590B73170B4}" destId="{5D3C3C54-25EB-4B16-AFC3-C739635C2D41}" srcOrd="3" destOrd="0" presId="urn:microsoft.com/office/officeart/2005/8/layout/hProcess6"/>
    <dgm:cxn modelId="{E0414BF1-3928-4E51-A2BF-91FB775FA1D8}" type="presParOf" srcId="{55398D19-36CB-442C-94C1-8BA4504874EE}" destId="{440A240E-40D0-49EC-B6C6-560EDCB2AB99}" srcOrd="5" destOrd="0" presId="urn:microsoft.com/office/officeart/2005/8/layout/hProcess6"/>
    <dgm:cxn modelId="{642AB60A-B935-4699-8770-0900CDBC23B1}" type="presParOf" srcId="{55398D19-36CB-442C-94C1-8BA4504874EE}" destId="{892AD9A8-8C04-4051-801B-DF6DC29E8E94}" srcOrd="6" destOrd="0" presId="urn:microsoft.com/office/officeart/2005/8/layout/hProcess6"/>
    <dgm:cxn modelId="{C7879912-239A-459A-91B8-17791806DAA6}" type="presParOf" srcId="{892AD9A8-8C04-4051-801B-DF6DC29E8E94}" destId="{00C04D25-98A6-4E8D-A7C3-7756808B53E1}" srcOrd="0" destOrd="0" presId="urn:microsoft.com/office/officeart/2005/8/layout/hProcess6"/>
    <dgm:cxn modelId="{0486C441-3580-4EDF-A90B-262F3AFEC31E}" type="presParOf" srcId="{892AD9A8-8C04-4051-801B-DF6DC29E8E94}" destId="{258662FF-EF15-437F-827A-B769E194C1AF}" srcOrd="1" destOrd="0" presId="urn:microsoft.com/office/officeart/2005/8/layout/hProcess6"/>
    <dgm:cxn modelId="{16260C39-04CB-4821-919A-F79BFADCA797}" type="presParOf" srcId="{892AD9A8-8C04-4051-801B-DF6DC29E8E94}" destId="{251E7FD9-0F9F-4566-9EE4-7F0D5EF31330}" srcOrd="2" destOrd="0" presId="urn:microsoft.com/office/officeart/2005/8/layout/hProcess6"/>
    <dgm:cxn modelId="{20CFBD11-579F-4596-9F23-21149E7DCFF6}" type="presParOf" srcId="{892AD9A8-8C04-4051-801B-DF6DC29E8E94}" destId="{71B71FBF-CFB2-47C2-A686-C82BAB39FBA8}"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B14BD2-6847-45C9-8C76-BCF71E7C41C6}" type="doc">
      <dgm:prSet loTypeId="urn:microsoft.com/office/officeart/2005/8/layout/funnel1" loCatId="process" qsTypeId="urn:microsoft.com/office/officeart/2005/8/quickstyle/simple1" qsCatId="simple" csTypeId="urn:microsoft.com/office/officeart/2005/8/colors/colorful2" csCatId="colorful" phldr="1"/>
      <dgm:spPr/>
      <dgm:t>
        <a:bodyPr/>
        <a:lstStyle/>
        <a:p>
          <a:endParaRPr lang="en-US"/>
        </a:p>
      </dgm:t>
    </dgm:pt>
    <dgm:pt modelId="{FA056EC4-EEF9-482D-B8CB-1B1D74E67AA2}">
      <dgm:prSet phldrT="[Text]"/>
      <dgm:spPr/>
      <dgm:t>
        <a:bodyPr/>
        <a:lstStyle/>
        <a:p>
          <a:r>
            <a:rPr lang="en-US" dirty="0"/>
            <a:t>LSSI</a:t>
          </a:r>
        </a:p>
      </dgm:t>
    </dgm:pt>
    <dgm:pt modelId="{B0754BAC-CFBA-4F23-8AA3-6E5D3A0EEB13}" type="parTrans" cxnId="{AFB8C08B-FCF5-4775-9E1A-CF14F8E2C957}">
      <dgm:prSet/>
      <dgm:spPr/>
      <dgm:t>
        <a:bodyPr/>
        <a:lstStyle/>
        <a:p>
          <a:endParaRPr lang="en-US"/>
        </a:p>
      </dgm:t>
    </dgm:pt>
    <dgm:pt modelId="{F19415FF-DE2C-4C1E-AD24-D5D6DBB612B3}" type="sibTrans" cxnId="{AFB8C08B-FCF5-4775-9E1A-CF14F8E2C957}">
      <dgm:prSet/>
      <dgm:spPr/>
      <dgm:t>
        <a:bodyPr/>
        <a:lstStyle/>
        <a:p>
          <a:endParaRPr lang="en-US"/>
        </a:p>
      </dgm:t>
    </dgm:pt>
    <dgm:pt modelId="{61BD4FF7-E697-4FE7-BDF7-049065D6976D}">
      <dgm:prSet phldrT="[Text]"/>
      <dgm:spPr/>
      <dgm:t>
        <a:bodyPr/>
        <a:lstStyle/>
        <a:p>
          <a:r>
            <a:rPr lang="en-US" dirty="0"/>
            <a:t>NEH</a:t>
          </a:r>
        </a:p>
      </dgm:t>
    </dgm:pt>
    <dgm:pt modelId="{3A97A97C-7FC8-4E42-8369-2B81AF411691}" type="parTrans" cxnId="{6262539D-3BCF-44B2-BD5F-E885B2A3AA53}">
      <dgm:prSet/>
      <dgm:spPr/>
      <dgm:t>
        <a:bodyPr/>
        <a:lstStyle/>
        <a:p>
          <a:endParaRPr lang="en-US"/>
        </a:p>
      </dgm:t>
    </dgm:pt>
    <dgm:pt modelId="{EB8E12ED-D696-4DDB-9119-1C3DE76A262F}" type="sibTrans" cxnId="{6262539D-3BCF-44B2-BD5F-E885B2A3AA53}">
      <dgm:prSet/>
      <dgm:spPr/>
      <dgm:t>
        <a:bodyPr/>
        <a:lstStyle/>
        <a:p>
          <a:endParaRPr lang="en-US"/>
        </a:p>
      </dgm:t>
    </dgm:pt>
    <dgm:pt modelId="{9A24FAA5-F3D1-4405-872A-87EC7D974064}">
      <dgm:prSet phldrT="[Text]" custT="1"/>
      <dgm:spPr/>
      <dgm:t>
        <a:bodyPr/>
        <a:lstStyle/>
        <a:p>
          <a:r>
            <a:rPr lang="en-US" sz="2400" b="1" dirty="0"/>
            <a:t>Framework for  Cultural Wealth</a:t>
          </a:r>
        </a:p>
      </dgm:t>
    </dgm:pt>
    <dgm:pt modelId="{785294F1-6C91-4CC0-A30D-6384A4FCFE43}" type="parTrans" cxnId="{14D00204-70DB-45C5-9949-A95D5E45FF8F}">
      <dgm:prSet/>
      <dgm:spPr/>
      <dgm:t>
        <a:bodyPr/>
        <a:lstStyle/>
        <a:p>
          <a:endParaRPr lang="en-US"/>
        </a:p>
      </dgm:t>
    </dgm:pt>
    <dgm:pt modelId="{8767B34D-AE1B-4AEC-A81B-3FCD1F4D46E3}" type="sibTrans" cxnId="{14D00204-70DB-45C5-9949-A95D5E45FF8F}">
      <dgm:prSet/>
      <dgm:spPr/>
      <dgm:t>
        <a:bodyPr/>
        <a:lstStyle/>
        <a:p>
          <a:endParaRPr lang="en-US"/>
        </a:p>
      </dgm:t>
    </dgm:pt>
    <dgm:pt modelId="{F181EFDF-BF6D-4F30-9108-7442D27EE190}">
      <dgm:prSet phldrT="[Text]"/>
      <dgm:spPr/>
      <dgm:t>
        <a:bodyPr/>
        <a:lstStyle/>
        <a:p>
          <a:r>
            <a:rPr lang="en-US" b="1" dirty="0"/>
            <a:t>MAAH</a:t>
          </a:r>
        </a:p>
      </dgm:t>
    </dgm:pt>
    <dgm:pt modelId="{B867E576-27AB-4634-AE29-B2B7244C4442}" type="sibTrans" cxnId="{AA24F5D1-7ADE-49FF-8DF6-63D1804E795C}">
      <dgm:prSet/>
      <dgm:spPr/>
      <dgm:t>
        <a:bodyPr/>
        <a:lstStyle/>
        <a:p>
          <a:endParaRPr lang="en-US"/>
        </a:p>
      </dgm:t>
    </dgm:pt>
    <dgm:pt modelId="{C83A9B53-0AB8-478E-9034-4EB69D47C82C}" type="parTrans" cxnId="{AA24F5D1-7ADE-49FF-8DF6-63D1804E795C}">
      <dgm:prSet/>
      <dgm:spPr/>
      <dgm:t>
        <a:bodyPr/>
        <a:lstStyle/>
        <a:p>
          <a:endParaRPr lang="en-US"/>
        </a:p>
      </dgm:t>
    </dgm:pt>
    <dgm:pt modelId="{27E164DB-019A-42F8-BBDD-C236749032C2}">
      <dgm:prSet phldrT="[Text]" custScaleY="99746" custLinFactNeighborX="-12623" custLinFactNeighborY="-33022"/>
      <dgm:spPr/>
      <dgm:t>
        <a:bodyPr/>
        <a:lstStyle/>
        <a:p>
          <a:endParaRPr lang="en-US"/>
        </a:p>
      </dgm:t>
    </dgm:pt>
    <dgm:pt modelId="{1ABA21A7-F8B1-45DB-BDD2-2CF5477E70CF}" type="parTrans" cxnId="{25C1082B-D6EE-4239-A21B-86DC4FB4D361}">
      <dgm:prSet/>
      <dgm:spPr/>
      <dgm:t>
        <a:bodyPr/>
        <a:lstStyle/>
        <a:p>
          <a:endParaRPr lang="en-US"/>
        </a:p>
      </dgm:t>
    </dgm:pt>
    <dgm:pt modelId="{54452CD9-8D42-419F-853E-94DAACE9ED9F}" type="sibTrans" cxnId="{25C1082B-D6EE-4239-A21B-86DC4FB4D361}">
      <dgm:prSet/>
      <dgm:spPr/>
      <dgm:t>
        <a:bodyPr/>
        <a:lstStyle/>
        <a:p>
          <a:endParaRPr lang="en-US"/>
        </a:p>
      </dgm:t>
    </dgm:pt>
    <dgm:pt modelId="{8EC363FF-755E-4B58-9F10-DDF9DF7446AF}" type="pres">
      <dgm:prSet presAssocID="{63B14BD2-6847-45C9-8C76-BCF71E7C41C6}" presName="Name0" presStyleCnt="0">
        <dgm:presLayoutVars>
          <dgm:chMax val="4"/>
          <dgm:resizeHandles val="exact"/>
        </dgm:presLayoutVars>
      </dgm:prSet>
      <dgm:spPr/>
      <dgm:t>
        <a:bodyPr/>
        <a:lstStyle/>
        <a:p>
          <a:endParaRPr lang="en-US"/>
        </a:p>
      </dgm:t>
    </dgm:pt>
    <dgm:pt modelId="{A5C961AF-586B-4442-9263-F7DCA7928F81}" type="pres">
      <dgm:prSet presAssocID="{63B14BD2-6847-45C9-8C76-BCF71E7C41C6}" presName="ellipse" presStyleLbl="trBgShp" presStyleIdx="0" presStyleCnt="1"/>
      <dgm:spPr/>
    </dgm:pt>
    <dgm:pt modelId="{B2D20173-3AE7-4739-AB0C-EA83A0E85337}" type="pres">
      <dgm:prSet presAssocID="{63B14BD2-6847-45C9-8C76-BCF71E7C41C6}" presName="arrow1" presStyleLbl="fgShp" presStyleIdx="0" presStyleCnt="1"/>
      <dgm:spPr/>
    </dgm:pt>
    <dgm:pt modelId="{8246AF53-0577-4407-9144-314B52D8B957}" type="pres">
      <dgm:prSet presAssocID="{63B14BD2-6847-45C9-8C76-BCF71E7C41C6}" presName="rectangle" presStyleLbl="revTx" presStyleIdx="0" presStyleCnt="1" custLinFactNeighborX="308" custLinFactNeighborY="43240">
        <dgm:presLayoutVars>
          <dgm:bulletEnabled val="1"/>
        </dgm:presLayoutVars>
      </dgm:prSet>
      <dgm:spPr/>
      <dgm:t>
        <a:bodyPr/>
        <a:lstStyle/>
        <a:p>
          <a:endParaRPr lang="en-US"/>
        </a:p>
      </dgm:t>
    </dgm:pt>
    <dgm:pt modelId="{430DCB0C-0FCC-4F75-80A9-49EF3BD69890}" type="pres">
      <dgm:prSet presAssocID="{F181EFDF-BF6D-4F30-9108-7442D27EE190}" presName="item1" presStyleLbl="node1" presStyleIdx="0" presStyleCnt="3">
        <dgm:presLayoutVars>
          <dgm:bulletEnabled val="1"/>
        </dgm:presLayoutVars>
      </dgm:prSet>
      <dgm:spPr/>
      <dgm:t>
        <a:bodyPr/>
        <a:lstStyle/>
        <a:p>
          <a:endParaRPr lang="en-US"/>
        </a:p>
      </dgm:t>
    </dgm:pt>
    <dgm:pt modelId="{8694CDCF-8FDD-458A-956F-625EFAA114A3}" type="pres">
      <dgm:prSet presAssocID="{61BD4FF7-E697-4FE7-BDF7-049065D6976D}" presName="item2" presStyleLbl="node1" presStyleIdx="1" presStyleCnt="3" custScaleY="99746" custLinFactNeighborX="-22794" custLinFactNeighborY="-39963">
        <dgm:presLayoutVars>
          <dgm:bulletEnabled val="1"/>
        </dgm:presLayoutVars>
      </dgm:prSet>
      <dgm:spPr/>
      <dgm:t>
        <a:bodyPr/>
        <a:lstStyle/>
        <a:p>
          <a:endParaRPr lang="en-US"/>
        </a:p>
      </dgm:t>
    </dgm:pt>
    <dgm:pt modelId="{38FE9AB7-56AC-4BAE-AB71-AAB4EC3C1F05}" type="pres">
      <dgm:prSet presAssocID="{9A24FAA5-F3D1-4405-872A-87EC7D974064}" presName="item3" presStyleLbl="node1" presStyleIdx="2" presStyleCnt="3" custLinFactNeighborX="55837" custLinFactNeighborY="-13725">
        <dgm:presLayoutVars>
          <dgm:bulletEnabled val="1"/>
        </dgm:presLayoutVars>
      </dgm:prSet>
      <dgm:spPr/>
      <dgm:t>
        <a:bodyPr/>
        <a:lstStyle/>
        <a:p>
          <a:endParaRPr lang="en-US"/>
        </a:p>
      </dgm:t>
    </dgm:pt>
    <dgm:pt modelId="{EAFDBE76-9622-468A-94D2-9DB72915CA36}" type="pres">
      <dgm:prSet presAssocID="{63B14BD2-6847-45C9-8C76-BCF71E7C41C6}" presName="funnel" presStyleLbl="trAlignAcc1" presStyleIdx="0" presStyleCnt="1" custScaleX="99120" custScaleY="110060" custLinFactNeighborX="264" custLinFactNeighborY="-2402"/>
      <dgm:spPr/>
    </dgm:pt>
  </dgm:ptLst>
  <dgm:cxnLst>
    <dgm:cxn modelId="{25C1082B-D6EE-4239-A21B-86DC4FB4D361}" srcId="{63B14BD2-6847-45C9-8C76-BCF71E7C41C6}" destId="{27E164DB-019A-42F8-BBDD-C236749032C2}" srcOrd="4" destOrd="0" parTransId="{1ABA21A7-F8B1-45DB-BDD2-2CF5477E70CF}" sibTransId="{54452CD9-8D42-419F-853E-94DAACE9ED9F}"/>
    <dgm:cxn modelId="{10E4B3D3-E9F9-4484-AF0B-F8D040228684}" type="presOf" srcId="{9A24FAA5-F3D1-4405-872A-87EC7D974064}" destId="{8246AF53-0577-4407-9144-314B52D8B957}" srcOrd="0" destOrd="0" presId="urn:microsoft.com/office/officeart/2005/8/layout/funnel1"/>
    <dgm:cxn modelId="{AFB8C08B-FCF5-4775-9E1A-CF14F8E2C957}" srcId="{63B14BD2-6847-45C9-8C76-BCF71E7C41C6}" destId="{FA056EC4-EEF9-482D-B8CB-1B1D74E67AA2}" srcOrd="0" destOrd="0" parTransId="{B0754BAC-CFBA-4F23-8AA3-6E5D3A0EEB13}" sibTransId="{F19415FF-DE2C-4C1E-AD24-D5D6DBB612B3}"/>
    <dgm:cxn modelId="{D15427B7-4D73-4CA4-AB71-8EEEB59DE829}" type="presOf" srcId="{FA056EC4-EEF9-482D-B8CB-1B1D74E67AA2}" destId="{38FE9AB7-56AC-4BAE-AB71-AAB4EC3C1F05}" srcOrd="0" destOrd="0" presId="urn:microsoft.com/office/officeart/2005/8/layout/funnel1"/>
    <dgm:cxn modelId="{3A76F42C-AE07-48DB-AEB4-DD5EB99F8DB7}" type="presOf" srcId="{F181EFDF-BF6D-4F30-9108-7442D27EE190}" destId="{8694CDCF-8FDD-458A-956F-625EFAA114A3}" srcOrd="0" destOrd="0" presId="urn:microsoft.com/office/officeart/2005/8/layout/funnel1"/>
    <dgm:cxn modelId="{6262539D-3BCF-44B2-BD5F-E885B2A3AA53}" srcId="{63B14BD2-6847-45C9-8C76-BCF71E7C41C6}" destId="{61BD4FF7-E697-4FE7-BDF7-049065D6976D}" srcOrd="2" destOrd="0" parTransId="{3A97A97C-7FC8-4E42-8369-2B81AF411691}" sibTransId="{EB8E12ED-D696-4DDB-9119-1C3DE76A262F}"/>
    <dgm:cxn modelId="{478EEB9B-FF75-4357-A096-C6A3530FCF47}" type="presOf" srcId="{63B14BD2-6847-45C9-8C76-BCF71E7C41C6}" destId="{8EC363FF-755E-4B58-9F10-DDF9DF7446AF}" srcOrd="0" destOrd="0" presId="urn:microsoft.com/office/officeart/2005/8/layout/funnel1"/>
    <dgm:cxn modelId="{AA24F5D1-7ADE-49FF-8DF6-63D1804E795C}" srcId="{63B14BD2-6847-45C9-8C76-BCF71E7C41C6}" destId="{F181EFDF-BF6D-4F30-9108-7442D27EE190}" srcOrd="1" destOrd="0" parTransId="{C83A9B53-0AB8-478E-9034-4EB69D47C82C}" sibTransId="{B867E576-27AB-4634-AE29-B2B7244C4442}"/>
    <dgm:cxn modelId="{96D5C2E8-1C7E-4983-BD03-7903EA0BB5DD}" type="presOf" srcId="{61BD4FF7-E697-4FE7-BDF7-049065D6976D}" destId="{430DCB0C-0FCC-4F75-80A9-49EF3BD69890}" srcOrd="0" destOrd="0" presId="urn:microsoft.com/office/officeart/2005/8/layout/funnel1"/>
    <dgm:cxn modelId="{14D00204-70DB-45C5-9949-A95D5E45FF8F}" srcId="{63B14BD2-6847-45C9-8C76-BCF71E7C41C6}" destId="{9A24FAA5-F3D1-4405-872A-87EC7D974064}" srcOrd="3" destOrd="0" parTransId="{785294F1-6C91-4CC0-A30D-6384A4FCFE43}" sibTransId="{8767B34D-AE1B-4AEC-A81B-3FCD1F4D46E3}"/>
    <dgm:cxn modelId="{EA7ECAF4-27D7-482F-A530-E4257C53E124}" type="presParOf" srcId="{8EC363FF-755E-4B58-9F10-DDF9DF7446AF}" destId="{A5C961AF-586B-4442-9263-F7DCA7928F81}" srcOrd="0" destOrd="0" presId="urn:microsoft.com/office/officeart/2005/8/layout/funnel1"/>
    <dgm:cxn modelId="{B0F3C8F5-00AE-4C95-84C7-7276490FCC07}" type="presParOf" srcId="{8EC363FF-755E-4B58-9F10-DDF9DF7446AF}" destId="{B2D20173-3AE7-4739-AB0C-EA83A0E85337}" srcOrd="1" destOrd="0" presId="urn:microsoft.com/office/officeart/2005/8/layout/funnel1"/>
    <dgm:cxn modelId="{A5F010F9-D69D-475A-B667-0EB2FA94FBE7}" type="presParOf" srcId="{8EC363FF-755E-4B58-9F10-DDF9DF7446AF}" destId="{8246AF53-0577-4407-9144-314B52D8B957}" srcOrd="2" destOrd="0" presId="urn:microsoft.com/office/officeart/2005/8/layout/funnel1"/>
    <dgm:cxn modelId="{6408ECD1-D0D1-4BAF-976D-63B292742F7F}" type="presParOf" srcId="{8EC363FF-755E-4B58-9F10-DDF9DF7446AF}" destId="{430DCB0C-0FCC-4F75-80A9-49EF3BD69890}" srcOrd="3" destOrd="0" presId="urn:microsoft.com/office/officeart/2005/8/layout/funnel1"/>
    <dgm:cxn modelId="{535D17C9-4714-47A9-A7EB-44161BE5B8FD}" type="presParOf" srcId="{8EC363FF-755E-4B58-9F10-DDF9DF7446AF}" destId="{8694CDCF-8FDD-458A-956F-625EFAA114A3}" srcOrd="4" destOrd="0" presId="urn:microsoft.com/office/officeart/2005/8/layout/funnel1"/>
    <dgm:cxn modelId="{3FADB274-F2AF-444E-9BCB-1C6DF0F47919}" type="presParOf" srcId="{8EC363FF-755E-4B58-9F10-DDF9DF7446AF}" destId="{38FE9AB7-56AC-4BAE-AB71-AAB4EC3C1F05}" srcOrd="5" destOrd="0" presId="urn:microsoft.com/office/officeart/2005/8/layout/funnel1"/>
    <dgm:cxn modelId="{4DDA870A-FFC1-4AFB-BCC6-F82D4E2A2BB0}" type="presParOf" srcId="{8EC363FF-755E-4B58-9F10-DDF9DF7446AF}" destId="{EAFDBE76-9622-468A-94D2-9DB72915CA36}"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428" cy="464663"/>
          </a:xfrm>
          <a:prstGeom prst="rect">
            <a:avLst/>
          </a:prstGeom>
        </p:spPr>
        <p:txBody>
          <a:bodyPr vert="horz" lIns="89812" tIns="44906" rIns="89812" bIns="44906" rtlCol="0"/>
          <a:lstStyle>
            <a:lvl1pPr algn="l">
              <a:defRPr sz="1200"/>
            </a:lvl1pPr>
          </a:lstStyle>
          <a:p>
            <a:endParaRPr lang="en-US"/>
          </a:p>
        </p:txBody>
      </p:sp>
      <p:sp>
        <p:nvSpPr>
          <p:cNvPr id="3" name="Date Placeholder 2"/>
          <p:cNvSpPr>
            <a:spLocks noGrp="1"/>
          </p:cNvSpPr>
          <p:nvPr>
            <p:ph type="dt" sz="quarter" idx="1"/>
          </p:nvPr>
        </p:nvSpPr>
        <p:spPr>
          <a:xfrm>
            <a:off x="3897842" y="1"/>
            <a:ext cx="2982428" cy="464663"/>
          </a:xfrm>
          <a:prstGeom prst="rect">
            <a:avLst/>
          </a:prstGeom>
        </p:spPr>
        <p:txBody>
          <a:bodyPr vert="horz" lIns="89812" tIns="44906" rIns="89812" bIns="44906" rtlCol="0"/>
          <a:lstStyle>
            <a:lvl1pPr algn="r">
              <a:defRPr sz="1200"/>
            </a:lvl1pPr>
          </a:lstStyle>
          <a:p>
            <a:fld id="{450D31BC-7370-47A8-A312-DA3659F8B7D8}" type="datetimeFigureOut">
              <a:rPr lang="en-US" smtClean="0"/>
              <a:t>7/7/2019</a:t>
            </a:fld>
            <a:endParaRPr lang="en-US"/>
          </a:p>
        </p:txBody>
      </p:sp>
      <p:sp>
        <p:nvSpPr>
          <p:cNvPr id="4" name="Footer Placeholder 3"/>
          <p:cNvSpPr>
            <a:spLocks noGrp="1"/>
          </p:cNvSpPr>
          <p:nvPr>
            <p:ph type="ftr" sz="quarter" idx="2"/>
          </p:nvPr>
        </p:nvSpPr>
        <p:spPr>
          <a:xfrm>
            <a:off x="0" y="8830164"/>
            <a:ext cx="2982428" cy="464663"/>
          </a:xfrm>
          <a:prstGeom prst="rect">
            <a:avLst/>
          </a:prstGeom>
        </p:spPr>
        <p:txBody>
          <a:bodyPr vert="horz" lIns="89812" tIns="44906" rIns="89812" bIns="44906" rtlCol="0" anchor="b"/>
          <a:lstStyle>
            <a:lvl1pPr algn="l">
              <a:defRPr sz="1200"/>
            </a:lvl1pPr>
          </a:lstStyle>
          <a:p>
            <a:endParaRPr lang="en-US"/>
          </a:p>
        </p:txBody>
      </p:sp>
      <p:sp>
        <p:nvSpPr>
          <p:cNvPr id="5" name="Slide Number Placeholder 4"/>
          <p:cNvSpPr>
            <a:spLocks noGrp="1"/>
          </p:cNvSpPr>
          <p:nvPr>
            <p:ph type="sldNum" sz="quarter" idx="3"/>
          </p:nvPr>
        </p:nvSpPr>
        <p:spPr>
          <a:xfrm>
            <a:off x="3897842" y="8830164"/>
            <a:ext cx="2982428" cy="464663"/>
          </a:xfrm>
          <a:prstGeom prst="rect">
            <a:avLst/>
          </a:prstGeom>
        </p:spPr>
        <p:txBody>
          <a:bodyPr vert="horz" lIns="89812" tIns="44906" rIns="89812" bIns="44906" rtlCol="0" anchor="b"/>
          <a:lstStyle>
            <a:lvl1pPr algn="r">
              <a:defRPr sz="1200"/>
            </a:lvl1pPr>
          </a:lstStyle>
          <a:p>
            <a:fld id="{A6C7D950-BCA3-45C9-A1C0-144C8C629E8C}" type="slidenum">
              <a:rPr lang="en-US" smtClean="0"/>
              <a:t>‹#›</a:t>
            </a:fld>
            <a:endParaRPr lang="en-US"/>
          </a:p>
        </p:txBody>
      </p:sp>
    </p:spTree>
    <p:extLst>
      <p:ext uri="{BB962C8B-B14F-4D97-AF65-F5344CB8AC3E}">
        <p14:creationId xmlns:p14="http://schemas.microsoft.com/office/powerpoint/2010/main" val="3600960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2300" tIns="46150" rIns="92300" bIns="46150" rtlCol="0"/>
          <a:lstStyle>
            <a:lvl1pPr algn="l">
              <a:defRPr sz="1200"/>
            </a:lvl1pPr>
          </a:lstStyle>
          <a:p>
            <a:endParaRPr lang="en-US"/>
          </a:p>
        </p:txBody>
      </p:sp>
      <p:sp>
        <p:nvSpPr>
          <p:cNvPr id="3" name="Date Placeholder 2"/>
          <p:cNvSpPr>
            <a:spLocks noGrp="1"/>
          </p:cNvSpPr>
          <p:nvPr>
            <p:ph type="dt" idx="1"/>
          </p:nvPr>
        </p:nvSpPr>
        <p:spPr>
          <a:xfrm>
            <a:off x="3898103" y="0"/>
            <a:ext cx="2982119" cy="464820"/>
          </a:xfrm>
          <a:prstGeom prst="rect">
            <a:avLst/>
          </a:prstGeom>
        </p:spPr>
        <p:txBody>
          <a:bodyPr vert="horz" lIns="92300" tIns="46150" rIns="92300" bIns="46150" rtlCol="0"/>
          <a:lstStyle>
            <a:lvl1pPr algn="r">
              <a:defRPr sz="1200"/>
            </a:lvl1pPr>
          </a:lstStyle>
          <a:p>
            <a:fld id="{1861D64E-B952-44EF-A2D3-D8FC209808CF}" type="datetimeFigureOut">
              <a:rPr lang="en-US" smtClean="0"/>
              <a:t>7/7/2019</a:t>
            </a:fld>
            <a:endParaRPr lang="en-US"/>
          </a:p>
        </p:txBody>
      </p:sp>
      <p:sp>
        <p:nvSpPr>
          <p:cNvPr id="4" name="Slide Image Placeholder 3"/>
          <p:cNvSpPr>
            <a:spLocks noGrp="1" noRot="1" noChangeAspect="1"/>
          </p:cNvSpPr>
          <p:nvPr>
            <p:ph type="sldImg" idx="2"/>
          </p:nvPr>
        </p:nvSpPr>
        <p:spPr>
          <a:xfrm>
            <a:off x="1117600" y="698500"/>
            <a:ext cx="4646613" cy="3484563"/>
          </a:xfrm>
          <a:prstGeom prst="rect">
            <a:avLst/>
          </a:prstGeom>
          <a:noFill/>
          <a:ln w="12700">
            <a:solidFill>
              <a:prstClr val="black"/>
            </a:solidFill>
          </a:ln>
        </p:spPr>
        <p:txBody>
          <a:bodyPr vert="horz" lIns="92300" tIns="46150" rIns="92300" bIns="46150"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300" tIns="46150" rIns="92300" bIns="4615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67"/>
            <a:ext cx="2982119" cy="464820"/>
          </a:xfrm>
          <a:prstGeom prst="rect">
            <a:avLst/>
          </a:prstGeom>
        </p:spPr>
        <p:txBody>
          <a:bodyPr vert="horz" lIns="92300" tIns="46150" rIns="92300" bIns="46150" rtlCol="0" anchor="b"/>
          <a:lstStyle>
            <a:lvl1pPr algn="l">
              <a:defRPr sz="1200"/>
            </a:lvl1pPr>
          </a:lstStyle>
          <a:p>
            <a:endParaRPr lang="en-US"/>
          </a:p>
        </p:txBody>
      </p:sp>
      <p:sp>
        <p:nvSpPr>
          <p:cNvPr id="7" name="Slide Number Placeholder 6"/>
          <p:cNvSpPr>
            <a:spLocks noGrp="1"/>
          </p:cNvSpPr>
          <p:nvPr>
            <p:ph type="sldNum" sz="quarter" idx="5"/>
          </p:nvPr>
        </p:nvSpPr>
        <p:spPr>
          <a:xfrm>
            <a:off x="3898103" y="8829967"/>
            <a:ext cx="2982119" cy="464820"/>
          </a:xfrm>
          <a:prstGeom prst="rect">
            <a:avLst/>
          </a:prstGeom>
        </p:spPr>
        <p:txBody>
          <a:bodyPr vert="horz" lIns="92300" tIns="46150" rIns="92300" bIns="46150" rtlCol="0" anchor="b"/>
          <a:lstStyle>
            <a:lvl1pPr algn="r">
              <a:defRPr sz="1200"/>
            </a:lvl1pPr>
          </a:lstStyle>
          <a:p>
            <a:fld id="{53F77501-7241-4D7D-B4BD-7C94930C83C4}" type="slidenum">
              <a:rPr lang="en-US" smtClean="0"/>
              <a:t>‹#›</a:t>
            </a:fld>
            <a:endParaRPr lang="en-US"/>
          </a:p>
        </p:txBody>
      </p:sp>
    </p:spTree>
    <p:extLst>
      <p:ext uri="{BB962C8B-B14F-4D97-AF65-F5344CB8AC3E}">
        <p14:creationId xmlns:p14="http://schemas.microsoft.com/office/powerpoint/2010/main" val="1159988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117600" y="698500"/>
            <a:ext cx="4646613" cy="3484563"/>
          </a:xfrm>
          <a:ln/>
        </p:spPr>
      </p:sp>
      <p:sp>
        <p:nvSpPr>
          <p:cNvPr id="70659" name="Rectangle 3"/>
          <p:cNvSpPr>
            <a:spLocks noGrp="1" noChangeArrowheads="1"/>
          </p:cNvSpPr>
          <p:nvPr>
            <p:ph type="body" idx="1"/>
          </p:nvPr>
        </p:nvSpPr>
        <p:spPr>
          <a:xfrm>
            <a:off x="535252" y="4416430"/>
            <a:ext cx="5928632" cy="4879971"/>
          </a:xfrm>
          <a:noFill/>
          <a:ln/>
        </p:spPr>
        <p:txBody>
          <a:bodyPr/>
          <a:lstStyle/>
          <a:p>
            <a:pPr defTabSz="449062"/>
            <a:endParaRPr lang="en-US" b="1" dirty="0">
              <a:latin typeface="Antique Olive"/>
            </a:endParaRPr>
          </a:p>
        </p:txBody>
      </p:sp>
    </p:spTree>
    <p:extLst>
      <p:ext uri="{BB962C8B-B14F-4D97-AF65-F5344CB8AC3E}">
        <p14:creationId xmlns:p14="http://schemas.microsoft.com/office/powerpoint/2010/main" val="3971235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8500"/>
            <a:ext cx="4645025" cy="3484563"/>
          </a:xfrm>
        </p:spPr>
      </p:sp>
      <p:sp>
        <p:nvSpPr>
          <p:cNvPr id="3" name="Notes Placeholder 2"/>
          <p:cNvSpPr>
            <a:spLocks noGrp="1"/>
          </p:cNvSpPr>
          <p:nvPr>
            <p:ph type="body" idx="1"/>
          </p:nvPr>
        </p:nvSpPr>
        <p:spPr/>
        <p:txBody>
          <a:bodyPr/>
          <a:lstStyle/>
          <a:p>
            <a:pPr marL="0" indent="0">
              <a:lnSpc>
                <a:spcPct val="110000"/>
              </a:lnSpc>
              <a:spcBef>
                <a:spcPts val="0"/>
              </a:spcBef>
              <a:spcAft>
                <a:spcPts val="1200"/>
              </a:spcAft>
              <a:buNone/>
            </a:pPr>
            <a:r>
              <a:rPr lang="en-US" sz="2800" b="1" dirty="0" smtClean="0"/>
              <a:t>Many college learning environments, policies and practices:</a:t>
            </a:r>
          </a:p>
          <a:p>
            <a:pPr lvl="1">
              <a:lnSpc>
                <a:spcPct val="110000"/>
              </a:lnSpc>
              <a:spcBef>
                <a:spcPts val="0"/>
              </a:spcBef>
              <a:spcAft>
                <a:spcPts val="1600"/>
              </a:spcAft>
            </a:pPr>
            <a:r>
              <a:rPr lang="en-US" sz="2700" dirty="0" smtClean="0"/>
              <a:t>Design academic programs for full-time enrollment and linear curricular pathways;</a:t>
            </a:r>
          </a:p>
          <a:p>
            <a:pPr lvl="1">
              <a:lnSpc>
                <a:spcPct val="110000"/>
              </a:lnSpc>
              <a:spcBef>
                <a:spcPts val="0"/>
              </a:spcBef>
              <a:spcAft>
                <a:spcPts val="1600"/>
              </a:spcAft>
            </a:pPr>
            <a:r>
              <a:rPr lang="en-US" sz="2700" dirty="0" smtClean="0"/>
              <a:t>Assume students are dependents who do not work full time, and support families while in college;</a:t>
            </a:r>
          </a:p>
          <a:p>
            <a:pPr lvl="1">
              <a:lnSpc>
                <a:spcPct val="110000"/>
              </a:lnSpc>
              <a:spcBef>
                <a:spcPts val="0"/>
              </a:spcBef>
              <a:spcAft>
                <a:spcPts val="1600"/>
              </a:spcAft>
            </a:pPr>
            <a:r>
              <a:rPr lang="en-US" sz="2700" dirty="0" smtClean="0"/>
              <a:t>Attribute the cost of college to tuition and fees, neglecting the opportunity cost of decreased work hours, and additional expenses of child care and transportation;</a:t>
            </a:r>
          </a:p>
          <a:p>
            <a:pPr lvl="1">
              <a:lnSpc>
                <a:spcPct val="110000"/>
              </a:lnSpc>
              <a:spcBef>
                <a:spcPts val="0"/>
              </a:spcBef>
              <a:spcAft>
                <a:spcPts val="1600"/>
              </a:spcAft>
            </a:pPr>
            <a:r>
              <a:rPr lang="en-US" sz="2700" dirty="0" smtClean="0"/>
              <a:t>Separate curricular and co-curricular learning;</a:t>
            </a:r>
          </a:p>
          <a:p>
            <a:pPr lvl="1">
              <a:lnSpc>
                <a:spcPct val="110000"/>
              </a:lnSpc>
              <a:spcBef>
                <a:spcPts val="0"/>
              </a:spcBef>
              <a:spcAft>
                <a:spcPts val="1600"/>
              </a:spcAft>
            </a:pPr>
            <a:r>
              <a:rPr lang="en-US" sz="2700" dirty="0" smtClean="0"/>
              <a:t>Promote (and reward) a Western Epistemology;</a:t>
            </a:r>
          </a:p>
          <a:p>
            <a:pPr lvl="1">
              <a:lnSpc>
                <a:spcPct val="110000"/>
              </a:lnSpc>
              <a:spcBef>
                <a:spcPts val="0"/>
              </a:spcBef>
              <a:spcAft>
                <a:spcPts val="1600"/>
              </a:spcAft>
            </a:pPr>
            <a:r>
              <a:rPr lang="en-US" sz="2700" dirty="0" smtClean="0"/>
              <a:t>Assess outcomes that are impractical, undesirable and/or irrelevant for community college students. </a:t>
            </a:r>
          </a:p>
          <a:p>
            <a:endParaRPr lang="en-US" sz="140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08646DBE-DF75-4764-93AB-B9632892A219}" type="slidenum">
              <a:rPr lang="en-US" smtClean="0">
                <a:solidFill>
                  <a:prstClr val="black"/>
                </a:solidFill>
                <a:latin typeface="Calibri"/>
              </a:rPr>
              <a:pPr/>
              <a:t>2</a:t>
            </a:fld>
            <a:endParaRPr lang="en-US" dirty="0">
              <a:solidFill>
                <a:prstClr val="black"/>
              </a:solidFill>
              <a:latin typeface="Calibri"/>
            </a:endParaRPr>
          </a:p>
        </p:txBody>
      </p:sp>
    </p:spTree>
    <p:extLst>
      <p:ext uri="{BB962C8B-B14F-4D97-AF65-F5344CB8AC3E}">
        <p14:creationId xmlns:p14="http://schemas.microsoft.com/office/powerpoint/2010/main" val="8995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1117600" y="698500"/>
            <a:ext cx="4646613" cy="3484563"/>
          </a:xfrm>
          <a:ln/>
        </p:spPr>
      </p:sp>
      <p:sp>
        <p:nvSpPr>
          <p:cNvPr id="21507" name="Rectangle 3"/>
          <p:cNvSpPr>
            <a:spLocks noGrp="1" noChangeArrowheads="1"/>
          </p:cNvSpPr>
          <p:nvPr>
            <p:ph type="body" idx="1"/>
          </p:nvPr>
        </p:nvSpPr>
        <p:spPr>
          <a:xfrm>
            <a:off x="264688" y="4416434"/>
            <a:ext cx="5928632" cy="48799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49062"/>
            <a:endParaRPr lang="en-US" b="1" dirty="0">
              <a:latin typeface="Antique Olive"/>
            </a:endParaRPr>
          </a:p>
        </p:txBody>
      </p:sp>
    </p:spTree>
    <p:extLst>
      <p:ext uri="{BB962C8B-B14F-4D97-AF65-F5344CB8AC3E}">
        <p14:creationId xmlns:p14="http://schemas.microsoft.com/office/powerpoint/2010/main" val="2945824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8500"/>
            <a:ext cx="4646613"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05A4D-BC22-494A-9149-4003793951C1}" type="slidenum">
              <a:rPr lang="en-US" smtClean="0"/>
              <a:t>4</a:t>
            </a:fld>
            <a:endParaRPr lang="en-US"/>
          </a:p>
        </p:txBody>
      </p:sp>
    </p:spTree>
    <p:extLst>
      <p:ext uri="{BB962C8B-B14F-4D97-AF65-F5344CB8AC3E}">
        <p14:creationId xmlns:p14="http://schemas.microsoft.com/office/powerpoint/2010/main" val="2223107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ntique Olive"/>
            </a:endParaRPr>
          </a:p>
        </p:txBody>
      </p:sp>
      <p:sp>
        <p:nvSpPr>
          <p:cNvPr id="4" name="Slide Number Placeholder 3"/>
          <p:cNvSpPr>
            <a:spLocks noGrp="1"/>
          </p:cNvSpPr>
          <p:nvPr>
            <p:ph type="sldNum" sz="quarter" idx="10"/>
          </p:nvPr>
        </p:nvSpPr>
        <p:spPr/>
        <p:txBody>
          <a:bodyPr/>
          <a:lstStyle/>
          <a:p>
            <a:fld id="{53F77501-7241-4D7D-B4BD-7C94930C83C4}" type="slidenum">
              <a:rPr lang="en-US" smtClean="0"/>
              <a:t>5</a:t>
            </a:fld>
            <a:endParaRPr lang="en-US"/>
          </a:p>
        </p:txBody>
      </p:sp>
    </p:spTree>
    <p:extLst>
      <p:ext uri="{BB962C8B-B14F-4D97-AF65-F5344CB8AC3E}">
        <p14:creationId xmlns:p14="http://schemas.microsoft.com/office/powerpoint/2010/main" val="630128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accent5">
                    <a:lumMod val="50000"/>
                  </a:schemeClr>
                </a:solidFill>
              </a:rPr>
              <a:t> </a:t>
            </a:r>
          </a:p>
          <a:p>
            <a:r>
              <a:rPr lang="en-US" sz="1200" b="1" dirty="0">
                <a:solidFill>
                  <a:schemeClr val="accent5">
                    <a:lumMod val="50000"/>
                  </a:schemeClr>
                </a:solidFill>
              </a:rPr>
              <a:t>“The term “Equity-Mindedness” refers to the perspective or mode of thinking exhibited by practitioners who call attention to patterns of inequity in student outcomes. These practitioners are willing to take personal and institutional responsibility for the success of their students, and critically reassess their own practices. It also requires that practitioners are race-conscious and aware of the social and historical context of exclusionary practices in American Higher Education.”</a:t>
            </a:r>
          </a:p>
        </p:txBody>
      </p:sp>
      <p:sp>
        <p:nvSpPr>
          <p:cNvPr id="4" name="Slide Number Placeholder 3"/>
          <p:cNvSpPr>
            <a:spLocks noGrp="1"/>
          </p:cNvSpPr>
          <p:nvPr>
            <p:ph type="sldNum" sz="quarter" idx="10"/>
          </p:nvPr>
        </p:nvSpPr>
        <p:spPr/>
        <p:txBody>
          <a:bodyPr/>
          <a:lstStyle/>
          <a:p>
            <a:fld id="{53F77501-7241-4D7D-B4BD-7C94930C83C4}" type="slidenum">
              <a:rPr lang="en-US" smtClean="0"/>
              <a:t>6</a:t>
            </a:fld>
            <a:endParaRPr lang="en-US"/>
          </a:p>
        </p:txBody>
      </p:sp>
    </p:spTree>
    <p:extLst>
      <p:ext uri="{BB962C8B-B14F-4D97-AF65-F5344CB8AC3E}">
        <p14:creationId xmlns:p14="http://schemas.microsoft.com/office/powerpoint/2010/main" val="630128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“For decades, higher education’s work to support student success has been built on a grand narrative in which underserved and underrepresented students from low-income backgrounds are portrayed as “high risk,” “high maintenance,” “underprepared,” or “culturally deprived” (see, for example, Delgado Bernal 2010; Moll et al. 2001; </a:t>
            </a:r>
            <a:r>
              <a:rPr lang="en-US" sz="1200" dirty="0" err="1"/>
              <a:t>Yosso</a:t>
            </a:r>
            <a:r>
              <a:rPr lang="en-US" sz="1200" dirty="0"/>
              <a:t> 2005). Absent from this deficit-based narrative are asset-based views about the cultural wealth that students employ to transcend their socioeconomic circumstances and to excel in education” (</a:t>
            </a:r>
            <a:r>
              <a:rPr lang="en-US" sz="1200" dirty="0" err="1"/>
              <a:t>Yosso</a:t>
            </a:r>
            <a:r>
              <a:rPr lang="en-US" sz="1200" dirty="0"/>
              <a:t>, 2006). </a:t>
            </a:r>
          </a:p>
        </p:txBody>
      </p:sp>
      <p:sp>
        <p:nvSpPr>
          <p:cNvPr id="4" name="Slide Number Placeholder 3"/>
          <p:cNvSpPr>
            <a:spLocks noGrp="1"/>
          </p:cNvSpPr>
          <p:nvPr>
            <p:ph type="sldNum" sz="quarter" idx="10"/>
          </p:nvPr>
        </p:nvSpPr>
        <p:spPr/>
        <p:txBody>
          <a:bodyPr/>
          <a:lstStyle/>
          <a:p>
            <a:fld id="{53F77501-7241-4D7D-B4BD-7C94930C83C4}" type="slidenum">
              <a:rPr lang="en-US" smtClean="0"/>
              <a:t>7</a:t>
            </a:fld>
            <a:endParaRPr lang="en-US"/>
          </a:p>
        </p:txBody>
      </p:sp>
    </p:spTree>
    <p:extLst>
      <p:ext uri="{BB962C8B-B14F-4D97-AF65-F5344CB8AC3E}">
        <p14:creationId xmlns:p14="http://schemas.microsoft.com/office/powerpoint/2010/main" val="630128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8500"/>
            <a:ext cx="4646613" cy="3484563"/>
          </a:xfrm>
        </p:spPr>
      </p:sp>
      <p:sp>
        <p:nvSpPr>
          <p:cNvPr id="3" name="Notes Placeholder 2"/>
          <p:cNvSpPr>
            <a:spLocks noGrp="1"/>
          </p:cNvSpPr>
          <p:nvPr>
            <p:ph type="body" idx="1"/>
          </p:nvPr>
        </p:nvSpPr>
        <p:spPr>
          <a:xfrm>
            <a:off x="688182" y="4415792"/>
            <a:ext cx="5505450" cy="4693169"/>
          </a:xfrm>
        </p:spPr>
        <p:txBody>
          <a:bodyPr/>
          <a:lstStyle/>
          <a:p>
            <a:endParaRPr lang="en-US" sz="1400" b="1" dirty="0">
              <a:latin typeface="Antique Olive"/>
            </a:endParaRPr>
          </a:p>
        </p:txBody>
      </p:sp>
    </p:spTree>
    <p:extLst>
      <p:ext uri="{BB962C8B-B14F-4D97-AF65-F5344CB8AC3E}">
        <p14:creationId xmlns:p14="http://schemas.microsoft.com/office/powerpoint/2010/main" val="2550894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8500"/>
            <a:ext cx="4646613" cy="3484563"/>
          </a:xfrm>
        </p:spPr>
      </p:sp>
      <p:sp>
        <p:nvSpPr>
          <p:cNvPr id="3" name="Notes Placeholder 2"/>
          <p:cNvSpPr>
            <a:spLocks noGrp="1"/>
          </p:cNvSpPr>
          <p:nvPr>
            <p:ph type="body" idx="1"/>
          </p:nvPr>
        </p:nvSpPr>
        <p:spPr>
          <a:xfrm>
            <a:off x="688182" y="4415792"/>
            <a:ext cx="5505450" cy="4693169"/>
          </a:xfrm>
        </p:spPr>
        <p:txBody>
          <a:bodyPr/>
          <a:lstStyle/>
          <a:p>
            <a:endParaRPr lang="en-US" sz="1400" b="1" dirty="0">
              <a:latin typeface="Antique Olive"/>
            </a:endParaRPr>
          </a:p>
        </p:txBody>
      </p:sp>
    </p:spTree>
    <p:extLst>
      <p:ext uri="{BB962C8B-B14F-4D97-AF65-F5344CB8AC3E}">
        <p14:creationId xmlns:p14="http://schemas.microsoft.com/office/powerpoint/2010/main" val="2550894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p:cNvSpPr>
            <a:spLocks noChangeArrowheads="1"/>
          </p:cNvSpPr>
          <p:nvPr/>
        </p:nvSpPr>
        <p:spPr bwMode="auto">
          <a:xfrm>
            <a:off x="0" y="0"/>
            <a:ext cx="9144000" cy="2362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666666"/>
              </a:solidFill>
              <a:ea typeface="ＭＳ Ｐゴシック" pitchFamily="34" charset="-128"/>
            </a:endParaRPr>
          </a:p>
        </p:txBody>
      </p:sp>
      <p:sp>
        <p:nvSpPr>
          <p:cNvPr id="5" name="Rectangle 20"/>
          <p:cNvSpPr>
            <a:spLocks noChangeArrowheads="1"/>
          </p:cNvSpPr>
          <p:nvPr/>
        </p:nvSpPr>
        <p:spPr bwMode="auto">
          <a:xfrm>
            <a:off x="0" y="4419600"/>
            <a:ext cx="9144000" cy="2438400"/>
          </a:xfrm>
          <a:prstGeom prst="rect">
            <a:avLst/>
          </a:prstGeom>
          <a:solidFill>
            <a:srgbClr val="1499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666666"/>
              </a:solidFill>
              <a:ea typeface="ＭＳ Ｐゴシック" pitchFamily="34" charset="-128"/>
            </a:endParaRPr>
          </a:p>
        </p:txBody>
      </p:sp>
      <p:pic>
        <p:nvPicPr>
          <p:cNvPr id="6" name="Picture 8" descr="ATD-SSig-3272KRev.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6600" y="23622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6" name="Rectangle 10"/>
          <p:cNvSpPr>
            <a:spLocks noGrp="1" noChangeArrowheads="1"/>
          </p:cNvSpPr>
          <p:nvPr>
            <p:ph type="ctrTitle" sz="quarter"/>
          </p:nvPr>
        </p:nvSpPr>
        <p:spPr>
          <a:xfrm>
            <a:off x="0" y="2590800"/>
            <a:ext cx="6705600" cy="914400"/>
          </a:xfrm>
        </p:spPr>
        <p:txBody>
          <a:bodyPr anchor="b"/>
          <a:lstStyle>
            <a:lvl1pPr algn="r">
              <a:lnSpc>
                <a:spcPts val="2400"/>
              </a:lnSpc>
              <a:defRPr sz="3600">
                <a:solidFill>
                  <a:srgbClr val="000000"/>
                </a:solidFill>
              </a:defRPr>
            </a:lvl1pPr>
          </a:lstStyle>
          <a:p>
            <a:r>
              <a:rPr lang="en-US" dirty="0"/>
              <a:t>Click to edit Master title style</a:t>
            </a:r>
          </a:p>
        </p:txBody>
      </p:sp>
      <p:sp>
        <p:nvSpPr>
          <p:cNvPr id="75788" name="Rectangle 12"/>
          <p:cNvSpPr>
            <a:spLocks noGrp="1" noChangeArrowheads="1"/>
          </p:cNvSpPr>
          <p:nvPr>
            <p:ph type="subTitle" sz="quarter" idx="1"/>
          </p:nvPr>
        </p:nvSpPr>
        <p:spPr>
          <a:xfrm>
            <a:off x="0" y="3505200"/>
            <a:ext cx="6705600" cy="838200"/>
          </a:xfrm>
        </p:spPr>
        <p:txBody>
          <a:bodyPr/>
          <a:lstStyle>
            <a:lvl1pPr marL="0" indent="0" algn="r">
              <a:lnSpc>
                <a:spcPts val="2400"/>
              </a:lnSpc>
              <a:buFont typeface="Wingdings" pitchFamily="-112" charset="2"/>
              <a:buNone/>
              <a:defRPr sz="2400" i="1">
                <a:solidFill>
                  <a:schemeClr val="tx2"/>
                </a:solidFill>
              </a:defRPr>
            </a:lvl1pPr>
          </a:lstStyle>
          <a:p>
            <a:r>
              <a:rPr lang="en-US" dirty="0"/>
              <a:t>Click to edit Master subtitle style</a:t>
            </a:r>
          </a:p>
        </p:txBody>
      </p:sp>
    </p:spTree>
    <p:extLst>
      <p:ext uri="{BB962C8B-B14F-4D97-AF65-F5344CB8AC3E}">
        <p14:creationId xmlns:p14="http://schemas.microsoft.com/office/powerpoint/2010/main" val="24217322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2" y="381000"/>
            <a:ext cx="3008313" cy="10541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803650" y="381017"/>
            <a:ext cx="4730750" cy="5334001"/>
          </a:xfrm>
        </p:spPr>
        <p:txBody>
          <a:bodyPr/>
          <a:lstStyle>
            <a:lvl1pPr>
              <a:defRPr sz="2200" baseline="0"/>
            </a:lvl1pPr>
            <a:lvl2pPr>
              <a:defRPr sz="2200"/>
            </a:lvl2pPr>
            <a:lvl3pPr>
              <a:defRPr sz="18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p:cNvSpPr>
            <a:spLocks noGrp="1"/>
          </p:cNvSpPr>
          <p:nvPr>
            <p:ph type="body" sz="half" idx="2"/>
          </p:nvPr>
        </p:nvSpPr>
        <p:spPr>
          <a:xfrm>
            <a:off x="685802" y="1435101"/>
            <a:ext cx="3008313" cy="4279900"/>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886072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03400" y="4419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381001"/>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803400" y="4986338"/>
            <a:ext cx="5486400" cy="7286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2244155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924800" cy="762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600200"/>
            <a:ext cx="38862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724400" y="1600200"/>
            <a:ext cx="38862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85800" y="1143000"/>
            <a:ext cx="7924800" cy="304800"/>
          </a:xfrm>
        </p:spPr>
        <p:txBody>
          <a:bodyPr/>
          <a:lstStyle>
            <a:lvl1pPr>
              <a:buNone/>
              <a:defRPr sz="1600" b="1" i="1" baseline="0"/>
            </a:lvl1pPr>
            <a:lvl2pPr>
              <a:buNone/>
              <a:defRPr b="0"/>
            </a:lvl2pPr>
            <a:lvl3pPr>
              <a:buNone/>
              <a:defRPr b="0"/>
            </a:lvl3pPr>
            <a:lvl4pPr>
              <a:buNone/>
              <a:defRPr b="0"/>
            </a:lvl4pPr>
            <a:lvl5pPr>
              <a:buNone/>
              <a:defRPr b="0"/>
            </a:lvl5pPr>
          </a:lstStyle>
          <a:p>
            <a:pPr lvl="0"/>
            <a:r>
              <a:rPr lang="en-US"/>
              <a:t>Click to edit Master text styles</a:t>
            </a:r>
          </a:p>
        </p:txBody>
      </p:sp>
    </p:spTree>
    <p:extLst>
      <p:ext uri="{BB962C8B-B14F-4D97-AF65-F5344CB8AC3E}">
        <p14:creationId xmlns:p14="http://schemas.microsoft.com/office/powerpoint/2010/main" val="123141128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924800" cy="1066800"/>
          </a:xfrm>
        </p:spPr>
        <p:txBody>
          <a:bodyPr/>
          <a:lstStyle/>
          <a:p>
            <a:r>
              <a:rPr lang="en-US"/>
              <a:t>Click to edit Master title style</a:t>
            </a:r>
          </a:p>
        </p:txBody>
      </p:sp>
      <p:sp>
        <p:nvSpPr>
          <p:cNvPr id="3" name="Chart Placeholder 2"/>
          <p:cNvSpPr>
            <a:spLocks noGrp="1"/>
          </p:cNvSpPr>
          <p:nvPr>
            <p:ph type="chart" sz="half" idx="1"/>
          </p:nvPr>
        </p:nvSpPr>
        <p:spPr>
          <a:xfrm>
            <a:off x="685800" y="1600200"/>
            <a:ext cx="3886200" cy="4114800"/>
          </a:xfrm>
        </p:spPr>
        <p:txBody>
          <a:bodyPr/>
          <a:lstStyle/>
          <a:p>
            <a:pPr lvl="0"/>
            <a:endParaRPr lang="en-US" noProof="0"/>
          </a:p>
        </p:txBody>
      </p:sp>
      <p:sp>
        <p:nvSpPr>
          <p:cNvPr id="4" name="Text Placeholder 3"/>
          <p:cNvSpPr>
            <a:spLocks noGrp="1"/>
          </p:cNvSpPr>
          <p:nvPr>
            <p:ph type="body" sz="half" idx="2"/>
          </p:nvPr>
        </p:nvSpPr>
        <p:spPr>
          <a:xfrm>
            <a:off x="4724400" y="1600200"/>
            <a:ext cx="38862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585043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924800" cy="1066800"/>
          </a:xfrm>
        </p:spPr>
        <p:txBody>
          <a:bodyPr/>
          <a:lstStyle/>
          <a:p>
            <a:r>
              <a:rPr lang="en-US" dirty="0"/>
              <a:t>Click to edit Master title style</a:t>
            </a:r>
          </a:p>
        </p:txBody>
      </p:sp>
      <p:sp>
        <p:nvSpPr>
          <p:cNvPr id="3" name="Chart Placeholder 2"/>
          <p:cNvSpPr>
            <a:spLocks noGrp="1"/>
          </p:cNvSpPr>
          <p:nvPr>
            <p:ph type="chart" idx="1"/>
          </p:nvPr>
        </p:nvSpPr>
        <p:spPr>
          <a:xfrm>
            <a:off x="685800" y="1600200"/>
            <a:ext cx="7924800" cy="4114800"/>
          </a:xfrm>
        </p:spPr>
        <p:txBody>
          <a:bodyPr/>
          <a:lstStyle/>
          <a:p>
            <a:pPr lvl="0"/>
            <a:endParaRPr lang="en-US" noProof="0"/>
          </a:p>
        </p:txBody>
      </p:sp>
    </p:spTree>
    <p:extLst>
      <p:ext uri="{BB962C8B-B14F-4D97-AF65-F5344CB8AC3E}">
        <p14:creationId xmlns:p14="http://schemas.microsoft.com/office/powerpoint/2010/main" val="283492629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924800" cy="1066800"/>
          </a:xfrm>
        </p:spPr>
        <p:txBody>
          <a:bodyPr/>
          <a:lstStyle/>
          <a:p>
            <a:r>
              <a:rPr lang="en-US" dirty="0"/>
              <a:t>Click to edit Master title style</a:t>
            </a:r>
          </a:p>
        </p:txBody>
      </p:sp>
      <p:sp>
        <p:nvSpPr>
          <p:cNvPr id="3" name="Table Placeholder 2"/>
          <p:cNvSpPr>
            <a:spLocks noGrp="1"/>
          </p:cNvSpPr>
          <p:nvPr>
            <p:ph type="tbl" idx="1"/>
          </p:nvPr>
        </p:nvSpPr>
        <p:spPr>
          <a:xfrm>
            <a:off x="685800" y="1600200"/>
            <a:ext cx="7924800" cy="4114800"/>
          </a:xfrm>
        </p:spPr>
        <p:txBody>
          <a:bodyPr/>
          <a:lstStyle/>
          <a:p>
            <a:pPr lvl="0"/>
            <a:endParaRPr lang="en-US" noProof="0"/>
          </a:p>
        </p:txBody>
      </p:sp>
    </p:spTree>
    <p:extLst>
      <p:ext uri="{BB962C8B-B14F-4D97-AF65-F5344CB8AC3E}">
        <p14:creationId xmlns:p14="http://schemas.microsoft.com/office/powerpoint/2010/main" val="397380660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p:cNvSpPr>
            <a:spLocks noChangeArrowheads="1"/>
          </p:cNvSpPr>
          <p:nvPr/>
        </p:nvSpPr>
        <p:spPr bwMode="auto">
          <a:xfrm>
            <a:off x="0" y="0"/>
            <a:ext cx="9144000" cy="2362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666666"/>
              </a:solidFill>
              <a:latin typeface="Arial"/>
              <a:ea typeface="ＭＳ Ｐゴシック" pitchFamily="34" charset="-128"/>
            </a:endParaRPr>
          </a:p>
        </p:txBody>
      </p:sp>
      <p:sp>
        <p:nvSpPr>
          <p:cNvPr id="5" name="Rectangle 20"/>
          <p:cNvSpPr>
            <a:spLocks noChangeArrowheads="1"/>
          </p:cNvSpPr>
          <p:nvPr/>
        </p:nvSpPr>
        <p:spPr bwMode="auto">
          <a:xfrm>
            <a:off x="0" y="4419600"/>
            <a:ext cx="9144000" cy="2438400"/>
          </a:xfrm>
          <a:prstGeom prst="rect">
            <a:avLst/>
          </a:prstGeom>
          <a:solidFill>
            <a:srgbClr val="1499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666666"/>
              </a:solidFill>
              <a:latin typeface="Arial"/>
              <a:ea typeface="ＭＳ Ｐゴシック" pitchFamily="34" charset="-128"/>
            </a:endParaRPr>
          </a:p>
        </p:txBody>
      </p:sp>
      <p:pic>
        <p:nvPicPr>
          <p:cNvPr id="6" name="Picture 8" descr="ATD-SSig-3272KRev.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6600" y="23622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6" name="Rectangle 10"/>
          <p:cNvSpPr>
            <a:spLocks noGrp="1" noChangeArrowheads="1"/>
          </p:cNvSpPr>
          <p:nvPr>
            <p:ph type="ctrTitle" sz="quarter"/>
          </p:nvPr>
        </p:nvSpPr>
        <p:spPr>
          <a:xfrm>
            <a:off x="0" y="2590800"/>
            <a:ext cx="6705600" cy="914400"/>
          </a:xfrm>
        </p:spPr>
        <p:txBody>
          <a:bodyPr anchor="b"/>
          <a:lstStyle>
            <a:lvl1pPr algn="r">
              <a:lnSpc>
                <a:spcPts val="2400"/>
              </a:lnSpc>
              <a:defRPr sz="3600">
                <a:solidFill>
                  <a:srgbClr val="000000"/>
                </a:solidFill>
              </a:defRPr>
            </a:lvl1pPr>
          </a:lstStyle>
          <a:p>
            <a:r>
              <a:rPr lang="en-US" dirty="0"/>
              <a:t>Click to edit Master title style</a:t>
            </a:r>
          </a:p>
        </p:txBody>
      </p:sp>
      <p:sp>
        <p:nvSpPr>
          <p:cNvPr id="75788" name="Rectangle 12"/>
          <p:cNvSpPr>
            <a:spLocks noGrp="1" noChangeArrowheads="1"/>
          </p:cNvSpPr>
          <p:nvPr>
            <p:ph type="subTitle" sz="quarter" idx="1"/>
          </p:nvPr>
        </p:nvSpPr>
        <p:spPr>
          <a:xfrm>
            <a:off x="0" y="3505200"/>
            <a:ext cx="6705600" cy="838200"/>
          </a:xfrm>
        </p:spPr>
        <p:txBody>
          <a:bodyPr/>
          <a:lstStyle>
            <a:lvl1pPr marL="0" indent="0" algn="r">
              <a:lnSpc>
                <a:spcPts val="2400"/>
              </a:lnSpc>
              <a:buFont typeface="Wingdings" pitchFamily="-112" charset="2"/>
              <a:buNone/>
              <a:defRPr sz="2400" i="1">
                <a:solidFill>
                  <a:schemeClr val="tx2"/>
                </a:solidFill>
              </a:defRPr>
            </a:lvl1pPr>
          </a:lstStyle>
          <a:p>
            <a:r>
              <a:rPr lang="en-US" dirty="0"/>
              <a:t>Click to edit Master subtitle style</a:t>
            </a:r>
          </a:p>
        </p:txBody>
      </p:sp>
    </p:spTree>
    <p:extLst>
      <p:ext uri="{BB962C8B-B14F-4D97-AF65-F5344CB8AC3E}">
        <p14:creationId xmlns:p14="http://schemas.microsoft.com/office/powerpoint/2010/main" val="219510550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359694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81000"/>
            <a:ext cx="3886200" cy="4038600"/>
          </a:xfrm>
        </p:spPr>
        <p:txBody>
          <a:bodyPr anchor="ctr">
            <a:noAutofit/>
          </a:bodyPr>
          <a:lstStyle>
            <a:lvl1pPr marL="182880" indent="-347472" algn="l">
              <a:lnSpc>
                <a:spcPct val="100000"/>
              </a:lnSpc>
              <a:buNone/>
              <a:defRPr sz="2800" b="0">
                <a:solidFill>
                  <a:schemeClr val="accent1"/>
                </a:solidFill>
                <a:latin typeface="Times New Roman"/>
                <a:cs typeface="Times New Roman"/>
              </a:defRPr>
            </a:lvl1pPr>
            <a:lvl2pPr>
              <a:buNone/>
              <a:defRPr/>
            </a:lvl2pPr>
            <a:lvl3pPr>
              <a:buNone/>
              <a:defRPr/>
            </a:lvl3pPr>
            <a:lvl4pPr>
              <a:buNone/>
              <a:defRPr/>
            </a:lvl4pPr>
            <a:lvl5pPr>
              <a:buNone/>
              <a:defRPr/>
            </a:lvl5pPr>
          </a:lstStyle>
          <a:p>
            <a:pPr lvl="0"/>
            <a:r>
              <a:rPr lang="en-US"/>
              <a:t>Click to edit Master text styles</a:t>
            </a:r>
          </a:p>
        </p:txBody>
      </p:sp>
      <p:sp>
        <p:nvSpPr>
          <p:cNvPr id="6" name="Title 1"/>
          <p:cNvSpPr>
            <a:spLocks noGrp="1"/>
          </p:cNvSpPr>
          <p:nvPr>
            <p:ph type="title"/>
          </p:nvPr>
        </p:nvSpPr>
        <p:spPr>
          <a:xfrm>
            <a:off x="685800" y="4495800"/>
            <a:ext cx="7924800" cy="490538"/>
          </a:xfrm>
        </p:spPr>
        <p:txBody>
          <a:bodyPr anchor="b"/>
          <a:lstStyle>
            <a:lvl1pPr algn="l">
              <a:defRPr sz="2000" b="1" baseline="0"/>
            </a:lvl1pPr>
          </a:lstStyle>
          <a:p>
            <a:r>
              <a:rPr lang="en-US"/>
              <a:t>Click to edit Master title style</a:t>
            </a:r>
            <a:endParaRPr lang="en-US" dirty="0"/>
          </a:p>
        </p:txBody>
      </p:sp>
      <p:sp>
        <p:nvSpPr>
          <p:cNvPr id="7" name="Text Placeholder 3"/>
          <p:cNvSpPr>
            <a:spLocks noGrp="1"/>
          </p:cNvSpPr>
          <p:nvPr>
            <p:ph type="body" sz="half" idx="2"/>
          </p:nvPr>
        </p:nvSpPr>
        <p:spPr>
          <a:xfrm>
            <a:off x="685800" y="4953000"/>
            <a:ext cx="7924800" cy="76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Picture Placeholder 2"/>
          <p:cNvSpPr>
            <a:spLocks noGrp="1"/>
          </p:cNvSpPr>
          <p:nvPr>
            <p:ph type="pic" idx="10"/>
          </p:nvPr>
        </p:nvSpPr>
        <p:spPr>
          <a:xfrm>
            <a:off x="4724400" y="381000"/>
            <a:ext cx="3886200" cy="4038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extLst>
      <p:ext uri="{BB962C8B-B14F-4D97-AF65-F5344CB8AC3E}">
        <p14:creationId xmlns:p14="http://schemas.microsoft.com/office/powerpoint/2010/main" val="410409065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81000"/>
            <a:ext cx="7924800" cy="4038600"/>
          </a:xfrm>
        </p:spPr>
        <p:txBody>
          <a:bodyPr anchor="ctr">
            <a:noAutofit/>
          </a:bodyPr>
          <a:lstStyle>
            <a:lvl1pPr marL="182880" algn="l">
              <a:buNone/>
              <a:defRPr sz="2800" b="0" baseline="0">
                <a:solidFill>
                  <a:schemeClr val="accent1"/>
                </a:solidFill>
                <a:latin typeface="Times New Roman"/>
                <a:cs typeface="Times New Roman"/>
              </a:defRPr>
            </a:lvl1pPr>
            <a:lvl2pPr>
              <a:buNone/>
              <a:defRPr/>
            </a:lvl2pPr>
            <a:lvl3pPr>
              <a:buNone/>
              <a:defRPr/>
            </a:lvl3pPr>
            <a:lvl4pPr>
              <a:buNone/>
              <a:defRPr/>
            </a:lvl4pPr>
            <a:lvl5pPr>
              <a:buNone/>
              <a:defRPr/>
            </a:lvl5pPr>
          </a:lstStyle>
          <a:p>
            <a:pPr lvl="0"/>
            <a:r>
              <a:rPr lang="en-US"/>
              <a:t>Click to edit Master text styles</a:t>
            </a:r>
          </a:p>
        </p:txBody>
      </p:sp>
      <p:sp>
        <p:nvSpPr>
          <p:cNvPr id="5" name="Title 1"/>
          <p:cNvSpPr>
            <a:spLocks noGrp="1"/>
          </p:cNvSpPr>
          <p:nvPr>
            <p:ph type="title"/>
          </p:nvPr>
        </p:nvSpPr>
        <p:spPr>
          <a:xfrm>
            <a:off x="685800" y="4495800"/>
            <a:ext cx="7924800" cy="490538"/>
          </a:xfrm>
        </p:spPr>
        <p:txBody>
          <a:bodyPr anchor="b"/>
          <a:lstStyle>
            <a:lvl1pPr algn="l">
              <a:defRPr sz="2000" b="1"/>
            </a:lvl1pPr>
          </a:lstStyle>
          <a:p>
            <a:r>
              <a:rPr lang="en-US"/>
              <a:t>Click to edit Master title style</a:t>
            </a:r>
            <a:endParaRPr lang="en-US" dirty="0"/>
          </a:p>
        </p:txBody>
      </p:sp>
      <p:sp>
        <p:nvSpPr>
          <p:cNvPr id="6" name="Text Placeholder 3"/>
          <p:cNvSpPr>
            <a:spLocks noGrp="1"/>
          </p:cNvSpPr>
          <p:nvPr>
            <p:ph type="body" sz="half" idx="2"/>
          </p:nvPr>
        </p:nvSpPr>
        <p:spPr>
          <a:xfrm>
            <a:off x="685800" y="4953000"/>
            <a:ext cx="7924800" cy="76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022047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4192624"/>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352806"/>
            <a:ext cx="7924800" cy="1349375"/>
          </a:xfrm>
        </p:spPr>
        <p:txBody>
          <a:bodyPr/>
          <a:lstStyle>
            <a:lvl1pPr algn="l">
              <a:lnSpc>
                <a:spcPct val="100000"/>
              </a:lnSpc>
              <a:defRPr sz="4000" b="1" cap="none"/>
            </a:lvl1pPr>
          </a:lstStyle>
          <a:p>
            <a:r>
              <a:rPr lang="en-US"/>
              <a:t>Click to edit Master title style</a:t>
            </a:r>
            <a:endParaRPr lang="en-US" dirty="0"/>
          </a:p>
        </p:txBody>
      </p:sp>
      <p:sp>
        <p:nvSpPr>
          <p:cNvPr id="3" name="Text Placeholder 2"/>
          <p:cNvSpPr>
            <a:spLocks noGrp="1"/>
          </p:cNvSpPr>
          <p:nvPr>
            <p:ph type="body" idx="1"/>
          </p:nvPr>
        </p:nvSpPr>
        <p:spPr>
          <a:xfrm>
            <a:off x="685800" y="1752606"/>
            <a:ext cx="7924800" cy="1500187"/>
          </a:xfrm>
        </p:spPr>
        <p:txBody>
          <a:bodyPr anchor="b"/>
          <a:lstStyle>
            <a:lvl1pPr marL="0" indent="0">
              <a:buNone/>
              <a:defRPr sz="20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3402819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5800" y="1600200"/>
            <a:ext cx="3886200" cy="4114800"/>
          </a:xfrm>
        </p:spPr>
        <p:txBody>
          <a:bodyPr/>
          <a:lstStyle>
            <a:lvl1pPr>
              <a:defRPr sz="2200"/>
            </a:lvl1pPr>
            <a:lvl2pPr>
              <a:defRPr sz="2200"/>
            </a:lvl2pPr>
            <a:lvl3pPr>
              <a:defRPr sz="18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24400" y="1600200"/>
            <a:ext cx="3886200" cy="4114800"/>
          </a:xfrm>
        </p:spPr>
        <p:txBody>
          <a:bodyPr/>
          <a:lstStyle>
            <a:lvl1pPr>
              <a:defRPr sz="2200"/>
            </a:lvl1pPr>
            <a:lvl2pPr>
              <a:defRPr sz="2200"/>
            </a:lvl2pPr>
            <a:lvl3pPr>
              <a:defRPr sz="18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731832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924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600200"/>
            <a:ext cx="3886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0" y="2327277"/>
            <a:ext cx="3886200" cy="3387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24403" y="1600200"/>
            <a:ext cx="388619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24403" y="2327277"/>
            <a:ext cx="3886199" cy="3387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5993397"/>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6521476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11352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2" y="381000"/>
            <a:ext cx="3008313" cy="10541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803650" y="381005"/>
            <a:ext cx="4730750" cy="5334001"/>
          </a:xfrm>
        </p:spPr>
        <p:txBody>
          <a:bodyPr/>
          <a:lstStyle>
            <a:lvl1pPr>
              <a:defRPr sz="2200" baseline="0"/>
            </a:lvl1pPr>
            <a:lvl2pPr>
              <a:defRPr sz="2200"/>
            </a:lvl2pPr>
            <a:lvl3pPr>
              <a:defRPr sz="18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p:cNvSpPr>
            <a:spLocks noGrp="1"/>
          </p:cNvSpPr>
          <p:nvPr>
            <p:ph type="body" sz="half" idx="2"/>
          </p:nvPr>
        </p:nvSpPr>
        <p:spPr>
          <a:xfrm>
            <a:off x="685802" y="1435101"/>
            <a:ext cx="3008313" cy="4279900"/>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50418173"/>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03400" y="4419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381001"/>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803400" y="4986338"/>
            <a:ext cx="5486400" cy="7286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23887944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924800" cy="762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600200"/>
            <a:ext cx="38862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724400" y="1600200"/>
            <a:ext cx="38862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85800" y="1143000"/>
            <a:ext cx="7924800" cy="304800"/>
          </a:xfrm>
        </p:spPr>
        <p:txBody>
          <a:bodyPr/>
          <a:lstStyle>
            <a:lvl1pPr>
              <a:buNone/>
              <a:defRPr sz="1600" b="1" i="1" baseline="0"/>
            </a:lvl1pPr>
            <a:lvl2pPr>
              <a:buNone/>
              <a:defRPr b="0"/>
            </a:lvl2pPr>
            <a:lvl3pPr>
              <a:buNone/>
              <a:defRPr b="0"/>
            </a:lvl3pPr>
            <a:lvl4pPr>
              <a:buNone/>
              <a:defRPr b="0"/>
            </a:lvl4pPr>
            <a:lvl5pPr>
              <a:buNone/>
              <a:defRPr b="0"/>
            </a:lvl5pPr>
          </a:lstStyle>
          <a:p>
            <a:pPr lvl="0"/>
            <a:r>
              <a:rPr lang="en-US"/>
              <a:t>Click to edit Master text styles</a:t>
            </a:r>
          </a:p>
        </p:txBody>
      </p:sp>
    </p:spTree>
    <p:extLst>
      <p:ext uri="{BB962C8B-B14F-4D97-AF65-F5344CB8AC3E}">
        <p14:creationId xmlns:p14="http://schemas.microsoft.com/office/powerpoint/2010/main" val="292940578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924800" cy="1066800"/>
          </a:xfrm>
        </p:spPr>
        <p:txBody>
          <a:bodyPr/>
          <a:lstStyle/>
          <a:p>
            <a:r>
              <a:rPr lang="en-US"/>
              <a:t>Click to edit Master title style</a:t>
            </a:r>
          </a:p>
        </p:txBody>
      </p:sp>
      <p:sp>
        <p:nvSpPr>
          <p:cNvPr id="3" name="Chart Placeholder 2"/>
          <p:cNvSpPr>
            <a:spLocks noGrp="1"/>
          </p:cNvSpPr>
          <p:nvPr>
            <p:ph type="chart" sz="half" idx="1"/>
          </p:nvPr>
        </p:nvSpPr>
        <p:spPr>
          <a:xfrm>
            <a:off x="685800" y="1600200"/>
            <a:ext cx="3886200" cy="4114800"/>
          </a:xfrm>
        </p:spPr>
        <p:txBody>
          <a:bodyPr/>
          <a:lstStyle/>
          <a:p>
            <a:pPr lvl="0"/>
            <a:endParaRPr lang="en-US" noProof="0"/>
          </a:p>
        </p:txBody>
      </p:sp>
      <p:sp>
        <p:nvSpPr>
          <p:cNvPr id="4" name="Text Placeholder 3"/>
          <p:cNvSpPr>
            <a:spLocks noGrp="1"/>
          </p:cNvSpPr>
          <p:nvPr>
            <p:ph type="body" sz="half" idx="2"/>
          </p:nvPr>
        </p:nvSpPr>
        <p:spPr>
          <a:xfrm>
            <a:off x="4724400" y="1600200"/>
            <a:ext cx="38862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675407"/>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924800" cy="1066800"/>
          </a:xfrm>
        </p:spPr>
        <p:txBody>
          <a:bodyPr/>
          <a:lstStyle/>
          <a:p>
            <a:r>
              <a:rPr lang="en-US" dirty="0"/>
              <a:t>Click to edit Master title style</a:t>
            </a:r>
          </a:p>
        </p:txBody>
      </p:sp>
      <p:sp>
        <p:nvSpPr>
          <p:cNvPr id="3" name="Chart Placeholder 2"/>
          <p:cNvSpPr>
            <a:spLocks noGrp="1"/>
          </p:cNvSpPr>
          <p:nvPr>
            <p:ph type="chart" idx="1"/>
          </p:nvPr>
        </p:nvSpPr>
        <p:spPr>
          <a:xfrm>
            <a:off x="685800" y="1600200"/>
            <a:ext cx="7924800" cy="4114800"/>
          </a:xfrm>
        </p:spPr>
        <p:txBody>
          <a:bodyPr/>
          <a:lstStyle/>
          <a:p>
            <a:pPr lvl="0"/>
            <a:endParaRPr lang="en-US" noProof="0"/>
          </a:p>
        </p:txBody>
      </p:sp>
    </p:spTree>
    <p:extLst>
      <p:ext uri="{BB962C8B-B14F-4D97-AF65-F5344CB8AC3E}">
        <p14:creationId xmlns:p14="http://schemas.microsoft.com/office/powerpoint/2010/main" val="260999916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81000"/>
            <a:ext cx="3886200" cy="4038600"/>
          </a:xfrm>
        </p:spPr>
        <p:txBody>
          <a:bodyPr anchor="ctr">
            <a:noAutofit/>
          </a:bodyPr>
          <a:lstStyle>
            <a:lvl1pPr marL="182880" indent="-347472" algn="l">
              <a:lnSpc>
                <a:spcPct val="100000"/>
              </a:lnSpc>
              <a:buNone/>
              <a:defRPr sz="2800" b="0">
                <a:solidFill>
                  <a:schemeClr val="accent1"/>
                </a:solidFill>
                <a:latin typeface="Times New Roman"/>
                <a:cs typeface="Times New Roman"/>
              </a:defRPr>
            </a:lvl1pPr>
            <a:lvl2pPr>
              <a:buNone/>
              <a:defRPr/>
            </a:lvl2pPr>
            <a:lvl3pPr>
              <a:buNone/>
              <a:defRPr/>
            </a:lvl3pPr>
            <a:lvl4pPr>
              <a:buNone/>
              <a:defRPr/>
            </a:lvl4pPr>
            <a:lvl5pPr>
              <a:buNone/>
              <a:defRPr/>
            </a:lvl5pPr>
          </a:lstStyle>
          <a:p>
            <a:pPr lvl="0"/>
            <a:r>
              <a:rPr lang="en-US"/>
              <a:t>Click to edit Master text styles</a:t>
            </a:r>
          </a:p>
        </p:txBody>
      </p:sp>
      <p:sp>
        <p:nvSpPr>
          <p:cNvPr id="6" name="Title 1"/>
          <p:cNvSpPr>
            <a:spLocks noGrp="1"/>
          </p:cNvSpPr>
          <p:nvPr>
            <p:ph type="title"/>
          </p:nvPr>
        </p:nvSpPr>
        <p:spPr>
          <a:xfrm>
            <a:off x="685800" y="4495800"/>
            <a:ext cx="7924800" cy="490538"/>
          </a:xfrm>
        </p:spPr>
        <p:txBody>
          <a:bodyPr anchor="b"/>
          <a:lstStyle>
            <a:lvl1pPr algn="l">
              <a:defRPr sz="2000" b="1" baseline="0"/>
            </a:lvl1pPr>
          </a:lstStyle>
          <a:p>
            <a:r>
              <a:rPr lang="en-US"/>
              <a:t>Click to edit Master title style</a:t>
            </a:r>
            <a:endParaRPr lang="en-US" dirty="0"/>
          </a:p>
        </p:txBody>
      </p:sp>
      <p:sp>
        <p:nvSpPr>
          <p:cNvPr id="7" name="Text Placeholder 3"/>
          <p:cNvSpPr>
            <a:spLocks noGrp="1"/>
          </p:cNvSpPr>
          <p:nvPr>
            <p:ph type="body" sz="half" idx="2"/>
          </p:nvPr>
        </p:nvSpPr>
        <p:spPr>
          <a:xfrm>
            <a:off x="685800" y="4953000"/>
            <a:ext cx="7924800" cy="76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Picture Placeholder 2"/>
          <p:cNvSpPr>
            <a:spLocks noGrp="1"/>
          </p:cNvSpPr>
          <p:nvPr>
            <p:ph type="pic" idx="10"/>
          </p:nvPr>
        </p:nvSpPr>
        <p:spPr>
          <a:xfrm>
            <a:off x="4724400" y="381000"/>
            <a:ext cx="3886200" cy="4038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extLst>
      <p:ext uri="{BB962C8B-B14F-4D97-AF65-F5344CB8AC3E}">
        <p14:creationId xmlns:p14="http://schemas.microsoft.com/office/powerpoint/2010/main" val="228224145"/>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924800" cy="1066800"/>
          </a:xfrm>
        </p:spPr>
        <p:txBody>
          <a:bodyPr/>
          <a:lstStyle/>
          <a:p>
            <a:r>
              <a:rPr lang="en-US" dirty="0"/>
              <a:t>Click to edit Master title style</a:t>
            </a:r>
          </a:p>
        </p:txBody>
      </p:sp>
      <p:sp>
        <p:nvSpPr>
          <p:cNvPr id="3" name="Table Placeholder 2"/>
          <p:cNvSpPr>
            <a:spLocks noGrp="1"/>
          </p:cNvSpPr>
          <p:nvPr>
            <p:ph type="tbl" idx="1"/>
          </p:nvPr>
        </p:nvSpPr>
        <p:spPr>
          <a:xfrm>
            <a:off x="685800" y="1600200"/>
            <a:ext cx="7924800" cy="4114800"/>
          </a:xfrm>
        </p:spPr>
        <p:txBody>
          <a:bodyPr/>
          <a:lstStyle/>
          <a:p>
            <a:pPr lvl="0"/>
            <a:endParaRPr lang="en-US" noProof="0"/>
          </a:p>
        </p:txBody>
      </p:sp>
    </p:spTree>
    <p:extLst>
      <p:ext uri="{BB962C8B-B14F-4D97-AF65-F5344CB8AC3E}">
        <p14:creationId xmlns:p14="http://schemas.microsoft.com/office/powerpoint/2010/main" val="3018371547"/>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ED2D1491-1FD2-4AE7-B4EA-E276BA7DAB7F}" type="datetimeFigureOut">
              <a:rPr lang="en-US" smtClean="0"/>
              <a:t>7/7/2019</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7EE2FEC0-7E61-4F2F-BB23-A6E969E3A738}"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2D1491-1FD2-4AE7-B4EA-E276BA7DAB7F}" type="datetimeFigureOut">
              <a:rPr lang="en-US" smtClean="0"/>
              <a:t>7/7/2019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2FEC0-7E61-4F2F-BB23-A6E969E3A738}"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ED2D1491-1FD2-4AE7-B4EA-E276BA7DAB7F}" type="datetimeFigureOut">
              <a:rPr lang="en-US" smtClean="0"/>
              <a:t>7/7/2019</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2FEC0-7E61-4F2F-BB23-A6E969E3A738}"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2D1491-1FD2-4AE7-B4EA-E276BA7DAB7F}" type="datetimeFigureOut">
              <a:rPr lang="en-US" smtClean="0"/>
              <a:t>7/7/2019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2FEC0-7E61-4F2F-BB23-A6E969E3A738}"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2D1491-1FD2-4AE7-B4EA-E276BA7DAB7F}" type="datetimeFigureOut">
              <a:rPr lang="en-US" smtClean="0"/>
              <a:t>7/7/2019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E2FEC0-7E61-4F2F-BB23-A6E969E3A738}"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2D1491-1FD2-4AE7-B4EA-E276BA7DAB7F}" type="datetimeFigureOut">
              <a:rPr lang="en-US" smtClean="0"/>
              <a:t>7/7/2019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E2FEC0-7E61-4F2F-BB23-A6E969E3A738}"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ED2D1491-1FD2-4AE7-B4EA-E276BA7DAB7F}" type="datetimeFigureOut">
              <a:rPr lang="en-US" smtClean="0"/>
              <a:t>7/7/2019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E2FEC0-7E61-4F2F-BB23-A6E969E3A738}"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2D1491-1FD2-4AE7-B4EA-E276BA7DAB7F}" type="datetimeFigureOut">
              <a:rPr lang="en-US" smtClean="0"/>
              <a:t>7/7/2019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2FEC0-7E61-4F2F-BB23-A6E969E3A738}"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ED2D1491-1FD2-4AE7-B4EA-E276BA7DAB7F}" type="datetimeFigureOut">
              <a:rPr lang="en-US" smtClean="0"/>
              <a:t>7/7/2019</a:t>
            </a:fld>
            <a:endParaRPr lang="en-US"/>
          </a:p>
        </p:txBody>
      </p:sp>
      <p:sp>
        <p:nvSpPr>
          <p:cNvPr id="7" name="Slide Number Placeholder 6"/>
          <p:cNvSpPr>
            <a:spLocks noGrp="1"/>
          </p:cNvSpPr>
          <p:nvPr>
            <p:ph type="sldNum" sz="quarter" idx="12"/>
          </p:nvPr>
        </p:nvSpPr>
        <p:spPr/>
        <p:txBody>
          <a:bodyPr/>
          <a:lstStyle/>
          <a:p>
            <a:fld id="{7EE2FEC0-7E61-4F2F-BB23-A6E969E3A738}"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81000"/>
            <a:ext cx="7924800" cy="4038600"/>
          </a:xfrm>
        </p:spPr>
        <p:txBody>
          <a:bodyPr anchor="ctr">
            <a:noAutofit/>
          </a:bodyPr>
          <a:lstStyle>
            <a:lvl1pPr marL="182880" algn="l">
              <a:buNone/>
              <a:defRPr sz="2800" b="0" baseline="0">
                <a:solidFill>
                  <a:schemeClr val="accent1"/>
                </a:solidFill>
                <a:latin typeface="Times New Roman"/>
                <a:cs typeface="Times New Roman"/>
              </a:defRPr>
            </a:lvl1pPr>
            <a:lvl2pPr>
              <a:buNone/>
              <a:defRPr/>
            </a:lvl2pPr>
            <a:lvl3pPr>
              <a:buNone/>
              <a:defRPr/>
            </a:lvl3pPr>
            <a:lvl4pPr>
              <a:buNone/>
              <a:defRPr/>
            </a:lvl4pPr>
            <a:lvl5pPr>
              <a:buNone/>
              <a:defRPr/>
            </a:lvl5pPr>
          </a:lstStyle>
          <a:p>
            <a:pPr lvl="0"/>
            <a:r>
              <a:rPr lang="en-US"/>
              <a:t>Click to edit Master text styles</a:t>
            </a:r>
          </a:p>
        </p:txBody>
      </p:sp>
      <p:sp>
        <p:nvSpPr>
          <p:cNvPr id="5" name="Title 1"/>
          <p:cNvSpPr>
            <a:spLocks noGrp="1"/>
          </p:cNvSpPr>
          <p:nvPr>
            <p:ph type="title"/>
          </p:nvPr>
        </p:nvSpPr>
        <p:spPr>
          <a:xfrm>
            <a:off x="685800" y="4495800"/>
            <a:ext cx="7924800" cy="490538"/>
          </a:xfrm>
        </p:spPr>
        <p:txBody>
          <a:bodyPr anchor="b"/>
          <a:lstStyle>
            <a:lvl1pPr algn="l">
              <a:defRPr sz="2000" b="1"/>
            </a:lvl1pPr>
          </a:lstStyle>
          <a:p>
            <a:r>
              <a:rPr lang="en-US"/>
              <a:t>Click to edit Master title style</a:t>
            </a:r>
            <a:endParaRPr lang="en-US" dirty="0"/>
          </a:p>
        </p:txBody>
      </p:sp>
      <p:sp>
        <p:nvSpPr>
          <p:cNvPr id="6" name="Text Placeholder 3"/>
          <p:cNvSpPr>
            <a:spLocks noGrp="1"/>
          </p:cNvSpPr>
          <p:nvPr>
            <p:ph type="body" sz="half" idx="2"/>
          </p:nvPr>
        </p:nvSpPr>
        <p:spPr>
          <a:xfrm>
            <a:off x="685800" y="4953000"/>
            <a:ext cx="7924800" cy="76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89601600"/>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2D1491-1FD2-4AE7-B4EA-E276BA7DAB7F}" type="datetimeFigureOut">
              <a:rPr lang="en-US" smtClean="0"/>
              <a:t>7/7/2019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2FEC0-7E61-4F2F-BB23-A6E969E3A738}"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D1491-1FD2-4AE7-B4EA-E276BA7DAB7F}" type="datetimeFigureOut">
              <a:rPr lang="en-US" smtClean="0"/>
              <a:t>7/7/2019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2FEC0-7E61-4F2F-BB23-A6E969E3A738}"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8782A-1C23-4CF3-AEB7-CE3F8A406278}" type="datetimeFigureOut">
              <a:rPr lang="en-US" smtClean="0">
                <a:solidFill>
                  <a:srgbClr val="ECEDD1"/>
                </a:solidFill>
                <a:latin typeface="Tw Cen MT"/>
              </a:rPr>
              <a:pPr/>
              <a:t>7/7/2019</a:t>
            </a:fld>
            <a:endParaRPr lang="en-US" dirty="0">
              <a:solidFill>
                <a:srgbClr val="ECEDD1"/>
              </a:solidFill>
              <a:latin typeface="Tw Cen MT"/>
            </a:endParaRPr>
          </a:p>
        </p:txBody>
      </p:sp>
      <p:sp>
        <p:nvSpPr>
          <p:cNvPr id="5" name="Footer Placeholder 4"/>
          <p:cNvSpPr>
            <a:spLocks noGrp="1"/>
          </p:cNvSpPr>
          <p:nvPr>
            <p:ph type="ftr" sz="quarter" idx="11"/>
          </p:nvPr>
        </p:nvSpPr>
        <p:spPr/>
        <p:txBody>
          <a:bodyPr/>
          <a:lstStyle/>
          <a:p>
            <a:endParaRPr lang="en-US" dirty="0">
              <a:solidFill>
                <a:srgbClr val="ECEDD1"/>
              </a:solidFill>
              <a:latin typeface="Tw Cen MT"/>
            </a:endParaRPr>
          </a:p>
        </p:txBody>
      </p:sp>
      <p:sp>
        <p:nvSpPr>
          <p:cNvPr id="6" name="Slide Number Placeholder 5"/>
          <p:cNvSpPr>
            <a:spLocks noGrp="1"/>
          </p:cNvSpPr>
          <p:nvPr>
            <p:ph type="sldNum" sz="quarter" idx="12"/>
          </p:nvPr>
        </p:nvSpPr>
        <p:spPr/>
        <p:txBody>
          <a:bodyPr/>
          <a:lstStyle/>
          <a:p>
            <a:fld id="{785ED78B-6984-4A8C-BDC8-6A49F16EF088}" type="slidenum">
              <a:rPr lang="en-US" smtClean="0">
                <a:solidFill>
                  <a:srgbClr val="ECEDD1"/>
                </a:solidFill>
                <a:latin typeface="Tw Cen MT"/>
              </a:rPr>
              <a:pPr/>
              <a:t>‹#›</a:t>
            </a:fld>
            <a:endParaRPr lang="en-US" dirty="0">
              <a:solidFill>
                <a:srgbClr val="ECEDD1"/>
              </a:solidFill>
              <a:latin typeface="Tw Cen MT"/>
            </a:endParaRPr>
          </a:p>
        </p:txBody>
      </p:sp>
    </p:spTree>
    <p:extLst>
      <p:ext uri="{BB962C8B-B14F-4D97-AF65-F5344CB8AC3E}">
        <p14:creationId xmlns:p14="http://schemas.microsoft.com/office/powerpoint/2010/main" val="1528737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352808"/>
            <a:ext cx="7924800" cy="1349375"/>
          </a:xfrm>
        </p:spPr>
        <p:txBody>
          <a:bodyPr/>
          <a:lstStyle>
            <a:lvl1pPr algn="l">
              <a:lnSpc>
                <a:spcPct val="100000"/>
              </a:lnSpc>
              <a:defRPr sz="4000" b="1" cap="none"/>
            </a:lvl1pPr>
          </a:lstStyle>
          <a:p>
            <a:r>
              <a:rPr lang="en-US"/>
              <a:t>Click to edit Master title style</a:t>
            </a:r>
            <a:endParaRPr lang="en-US" dirty="0"/>
          </a:p>
        </p:txBody>
      </p:sp>
      <p:sp>
        <p:nvSpPr>
          <p:cNvPr id="3" name="Text Placeholder 2"/>
          <p:cNvSpPr>
            <a:spLocks noGrp="1"/>
          </p:cNvSpPr>
          <p:nvPr>
            <p:ph type="body" idx="1"/>
          </p:nvPr>
        </p:nvSpPr>
        <p:spPr>
          <a:xfrm>
            <a:off x="685800" y="1752618"/>
            <a:ext cx="7924800" cy="1500187"/>
          </a:xfrm>
        </p:spPr>
        <p:txBody>
          <a:bodyPr anchor="b"/>
          <a:lstStyle>
            <a:lvl1pPr marL="0" indent="0">
              <a:buNone/>
              <a:defRPr sz="20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0560886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5800" y="1600200"/>
            <a:ext cx="3886200" cy="4114800"/>
          </a:xfrm>
        </p:spPr>
        <p:txBody>
          <a:bodyPr/>
          <a:lstStyle>
            <a:lvl1pPr>
              <a:defRPr sz="2200"/>
            </a:lvl1pPr>
            <a:lvl2pPr>
              <a:defRPr sz="2200"/>
            </a:lvl2pPr>
            <a:lvl3pPr>
              <a:defRPr sz="18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24400" y="1600200"/>
            <a:ext cx="3886200" cy="4114800"/>
          </a:xfrm>
        </p:spPr>
        <p:txBody>
          <a:bodyPr/>
          <a:lstStyle>
            <a:lvl1pPr>
              <a:defRPr sz="2200"/>
            </a:lvl1pPr>
            <a:lvl2pPr>
              <a:defRPr sz="2200"/>
            </a:lvl2pPr>
            <a:lvl3pPr>
              <a:defRPr sz="18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22200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924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600200"/>
            <a:ext cx="3886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0" y="2327277"/>
            <a:ext cx="3886200" cy="3387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24409" y="1600200"/>
            <a:ext cx="388619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24409" y="2327277"/>
            <a:ext cx="3886199" cy="3387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170652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3561173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69167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1026" name="Rectangle 16"/>
          <p:cNvSpPr>
            <a:spLocks noChangeArrowheads="1"/>
          </p:cNvSpPr>
          <p:nvPr/>
        </p:nvSpPr>
        <p:spPr bwMode="auto">
          <a:xfrm>
            <a:off x="0" y="5803900"/>
            <a:ext cx="9144000" cy="1066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r>
              <a:rPr lang="en-US" sz="2400">
                <a:solidFill>
                  <a:srgbClr val="666666"/>
                </a:solidFill>
                <a:ea typeface="ＭＳ Ｐゴシック" pitchFamily="34" charset="-128"/>
              </a:rPr>
              <a:t> </a:t>
            </a:r>
          </a:p>
        </p:txBody>
      </p:sp>
      <p:sp>
        <p:nvSpPr>
          <p:cNvPr id="1027" name="Rectangle 21"/>
          <p:cNvSpPr>
            <a:spLocks noGrp="1" noChangeArrowheads="1"/>
          </p:cNvSpPr>
          <p:nvPr>
            <p:ph type="title"/>
          </p:nvPr>
        </p:nvSpPr>
        <p:spPr bwMode="auto">
          <a:xfrm>
            <a:off x="685800" y="3810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685800" y="1600200"/>
            <a:ext cx="7924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31"/>
          <p:cNvSpPr>
            <a:spLocks noChangeArrowheads="1"/>
          </p:cNvSpPr>
          <p:nvPr/>
        </p:nvSpPr>
        <p:spPr bwMode="auto">
          <a:xfrm>
            <a:off x="271464" y="6238875"/>
            <a:ext cx="24232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1600" i="1">
                <a:solidFill>
                  <a:srgbClr val="FFFFFF"/>
                </a:solidFill>
                <a:ea typeface="ＭＳ Ｐゴシック" pitchFamily="34" charset="-128"/>
              </a:rPr>
              <a:t>Success is what counts.</a:t>
            </a:r>
          </a:p>
        </p:txBody>
      </p:sp>
      <p:pic>
        <p:nvPicPr>
          <p:cNvPr id="1030" name="Picture 8" descr="ATD-SSig-NT-3272KRev.png"/>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077209" y="5803918"/>
            <a:ext cx="10699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Slide Number Placeholder 1"/>
          <p:cNvSpPr txBox="1">
            <a:spLocks/>
          </p:cNvSpPr>
          <p:nvPr/>
        </p:nvSpPr>
        <p:spPr bwMode="auto">
          <a:xfrm>
            <a:off x="7315209" y="6242050"/>
            <a:ext cx="6207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pPr algn="r" fontAlgn="base">
              <a:spcBef>
                <a:spcPct val="0"/>
              </a:spcBef>
              <a:spcAft>
                <a:spcPct val="0"/>
              </a:spcAft>
              <a:defRPr/>
            </a:pPr>
            <a:fld id="{175F00B2-61A9-47C0-98E8-9AEC7EB0D724}" type="slidenum">
              <a:rPr lang="en-US" sz="1200" smtClean="0">
                <a:solidFill>
                  <a:srgbClr val="FFFFFF"/>
                </a:solidFill>
                <a:latin typeface="Arial" charset="0"/>
                <a:cs typeface="Arial" charset="0"/>
              </a:rPr>
              <a:pPr algn="r" fontAlgn="base">
                <a:spcBef>
                  <a:spcPct val="0"/>
                </a:spcBef>
                <a:spcAft>
                  <a:spcPct val="0"/>
                </a:spcAft>
                <a:defRPr/>
              </a:pPr>
              <a:t>‹#›</a:t>
            </a:fld>
            <a:endParaRPr lang="en-US" sz="1200">
              <a:solidFill>
                <a:srgbClr val="FFFFFF"/>
              </a:solidFill>
              <a:latin typeface="Arial" charset="0"/>
              <a:cs typeface="Arial" charset="0"/>
            </a:endParaRPr>
          </a:p>
        </p:txBody>
      </p:sp>
    </p:spTree>
    <p:extLst>
      <p:ext uri="{BB962C8B-B14F-4D97-AF65-F5344CB8AC3E}">
        <p14:creationId xmlns:p14="http://schemas.microsoft.com/office/powerpoint/2010/main" val="39793791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ransition spd="slow">
    <p:fade/>
  </p:transition>
  <p:hf hdr="0" ftr="0" dt="0"/>
  <p:txStyles>
    <p:titleStyle>
      <a:lvl1pPr algn="l" rtl="0" eaLnBrk="0" fontAlgn="base" hangingPunct="0">
        <a:spcBef>
          <a:spcPct val="0"/>
        </a:spcBef>
        <a:spcAft>
          <a:spcPct val="0"/>
        </a:spcAft>
        <a:defRPr sz="2800" b="1">
          <a:solidFill>
            <a:schemeClr val="tx2"/>
          </a:solidFill>
          <a:latin typeface="+mn-lt"/>
          <a:ea typeface="ＭＳ Ｐゴシック" pitchFamily="-112" charset="-128"/>
          <a:cs typeface="ＭＳ Ｐゴシック" pitchFamily="-112" charset="-128"/>
        </a:defRPr>
      </a:lvl1pPr>
      <a:lvl2pPr algn="l" rtl="0" eaLnBrk="0" fontAlgn="base" hangingPunct="0">
        <a:spcBef>
          <a:spcPct val="0"/>
        </a:spcBef>
        <a:spcAft>
          <a:spcPct val="0"/>
        </a:spcAft>
        <a:defRPr sz="2800" b="1">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2800" b="1">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2800" b="1">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2800" b="1">
          <a:solidFill>
            <a:schemeClr val="tx2"/>
          </a:solidFill>
          <a:latin typeface="Arial" pitchFamily="-112" charset="0"/>
          <a:ea typeface="ＭＳ Ｐゴシック" pitchFamily="-112" charset="-128"/>
          <a:cs typeface="ＭＳ Ｐゴシック" pitchFamily="-112" charset="-128"/>
        </a:defRPr>
      </a:lvl5pPr>
      <a:lvl6pPr marL="457200" algn="l" rtl="0" eaLnBrk="0" fontAlgn="base" hangingPunct="0">
        <a:lnSpc>
          <a:spcPts val="3600"/>
        </a:lnSpc>
        <a:spcBef>
          <a:spcPct val="0"/>
        </a:spcBef>
        <a:spcAft>
          <a:spcPct val="0"/>
        </a:spcAft>
        <a:defRPr sz="3600" b="1">
          <a:solidFill>
            <a:schemeClr val="tx2"/>
          </a:solidFill>
          <a:latin typeface="Georgia" pitchFamily="-112" charset="0"/>
        </a:defRPr>
      </a:lvl6pPr>
      <a:lvl7pPr marL="914400" algn="l" rtl="0" eaLnBrk="0" fontAlgn="base" hangingPunct="0">
        <a:lnSpc>
          <a:spcPts val="3600"/>
        </a:lnSpc>
        <a:spcBef>
          <a:spcPct val="0"/>
        </a:spcBef>
        <a:spcAft>
          <a:spcPct val="0"/>
        </a:spcAft>
        <a:defRPr sz="3600" b="1">
          <a:solidFill>
            <a:schemeClr val="tx2"/>
          </a:solidFill>
          <a:latin typeface="Georgia" pitchFamily="-112" charset="0"/>
        </a:defRPr>
      </a:lvl7pPr>
      <a:lvl8pPr marL="1371600" algn="l" rtl="0" eaLnBrk="0" fontAlgn="base" hangingPunct="0">
        <a:lnSpc>
          <a:spcPts val="3600"/>
        </a:lnSpc>
        <a:spcBef>
          <a:spcPct val="0"/>
        </a:spcBef>
        <a:spcAft>
          <a:spcPct val="0"/>
        </a:spcAft>
        <a:defRPr sz="3600" b="1">
          <a:solidFill>
            <a:schemeClr val="tx2"/>
          </a:solidFill>
          <a:latin typeface="Georgia" pitchFamily="-112" charset="0"/>
        </a:defRPr>
      </a:lvl8pPr>
      <a:lvl9pPr marL="1828800" algn="l" rtl="0" eaLnBrk="0" fontAlgn="base" hangingPunct="0">
        <a:lnSpc>
          <a:spcPts val="3600"/>
        </a:lnSpc>
        <a:spcBef>
          <a:spcPct val="0"/>
        </a:spcBef>
        <a:spcAft>
          <a:spcPct val="0"/>
        </a:spcAft>
        <a:defRPr sz="3600" b="1">
          <a:solidFill>
            <a:schemeClr val="tx2"/>
          </a:solidFill>
          <a:latin typeface="Georgia" pitchFamily="-112" charset="0"/>
        </a:defRPr>
      </a:lvl9pPr>
    </p:titleStyle>
    <p:bodyStyle>
      <a:lvl1pPr marL="342900" indent="-342900" algn="l" rtl="0" eaLnBrk="0" fontAlgn="base" hangingPunct="0">
        <a:lnSpc>
          <a:spcPts val="2700"/>
        </a:lnSpc>
        <a:spcBef>
          <a:spcPts val="900"/>
        </a:spcBef>
        <a:spcAft>
          <a:spcPct val="0"/>
        </a:spcAft>
        <a:buClr>
          <a:schemeClr val="accent1"/>
        </a:buClr>
        <a:buFont typeface="Wingdings" pitchFamily="2" charset="2"/>
        <a:buChar char="n"/>
        <a:defRPr sz="2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lnSpc>
          <a:spcPts val="2700"/>
        </a:lnSpc>
        <a:spcBef>
          <a:spcPts val="900"/>
        </a:spcBef>
        <a:spcAft>
          <a:spcPct val="0"/>
        </a:spcAft>
        <a:buClr>
          <a:schemeClr val="accent1"/>
        </a:buClr>
        <a:buSzPct val="75000"/>
        <a:buFont typeface="Wingdings" pitchFamily="2" charset="2"/>
        <a:buChar char="l"/>
        <a:defRPr sz="2200">
          <a:solidFill>
            <a:schemeClr val="tx1"/>
          </a:solidFill>
          <a:latin typeface="+mn-lt"/>
          <a:ea typeface="ＭＳ Ｐゴシック" pitchFamily="-112" charset="-128"/>
        </a:defRPr>
      </a:lvl2pPr>
      <a:lvl3pPr marL="1143000" indent="-228600" algn="l" rtl="0" eaLnBrk="0" fontAlgn="base" hangingPunct="0">
        <a:lnSpc>
          <a:spcPts val="2400"/>
        </a:lnSpc>
        <a:spcBef>
          <a:spcPts val="600"/>
        </a:spcBef>
        <a:spcAft>
          <a:spcPct val="0"/>
        </a:spcAft>
        <a:buClr>
          <a:schemeClr val="accent1"/>
        </a:buClr>
        <a:buSzPct val="50000"/>
        <a:buFont typeface="Wingdings" pitchFamily="2" charset="2"/>
        <a:buChar char="u"/>
        <a:defRPr>
          <a:solidFill>
            <a:schemeClr val="tx1"/>
          </a:solidFill>
          <a:latin typeface="+mn-lt"/>
          <a:ea typeface="ＭＳ Ｐゴシック" pitchFamily="-112" charset="-128"/>
        </a:defRPr>
      </a:lvl3pPr>
      <a:lvl4pPr marL="1600200" indent="-228600" algn="l" rtl="0" eaLnBrk="0" fontAlgn="base" hangingPunct="0">
        <a:lnSpc>
          <a:spcPts val="2400"/>
        </a:lnSpc>
        <a:spcBef>
          <a:spcPts val="400"/>
        </a:spcBef>
        <a:spcAft>
          <a:spcPct val="0"/>
        </a:spcAft>
        <a:buClr>
          <a:schemeClr val="accent1"/>
        </a:buClr>
        <a:buSzPct val="50000"/>
        <a:buFont typeface="Wingdings" pitchFamily="2" charset="2"/>
        <a:buChar char="l"/>
        <a:defRPr>
          <a:solidFill>
            <a:schemeClr val="tx1"/>
          </a:solidFill>
          <a:latin typeface="+mn-lt"/>
          <a:ea typeface="ＭＳ Ｐゴシック" pitchFamily="-112" charset="-128"/>
        </a:defRPr>
      </a:lvl4pPr>
      <a:lvl5pPr marL="2057400" indent="-228600" algn="l" rtl="0" eaLnBrk="0" fontAlgn="base" hangingPunct="0">
        <a:lnSpc>
          <a:spcPts val="1800"/>
        </a:lnSpc>
        <a:spcBef>
          <a:spcPts val="400"/>
        </a:spcBef>
        <a:spcAft>
          <a:spcPct val="0"/>
        </a:spcAft>
        <a:buClr>
          <a:schemeClr val="accent1"/>
        </a:buClr>
        <a:buSzPct val="50000"/>
        <a:buFont typeface="Wingdings" pitchFamily="2" charset="2"/>
        <a:buChar char="¢"/>
        <a:defRPr sz="1600">
          <a:solidFill>
            <a:schemeClr val="tx1"/>
          </a:solidFill>
          <a:latin typeface="+mn-lt"/>
          <a:ea typeface="ＭＳ Ｐゴシック" pitchFamily="-112" charset="-128"/>
        </a:defRPr>
      </a:lvl5pPr>
      <a:lvl6pPr marL="2514600" indent="-228600" algn="l" rtl="0" eaLnBrk="0" fontAlgn="base" hangingPunct="0">
        <a:lnSpc>
          <a:spcPts val="1800"/>
        </a:lnSpc>
        <a:spcBef>
          <a:spcPts val="400"/>
        </a:spcBef>
        <a:spcAft>
          <a:spcPct val="0"/>
        </a:spcAft>
        <a:buSzPct val="50000"/>
        <a:buFont typeface="Wingdings" pitchFamily="-112" charset="2"/>
        <a:buChar char="¢"/>
        <a:defRPr sz="1600">
          <a:solidFill>
            <a:schemeClr val="tx1"/>
          </a:solidFill>
          <a:latin typeface="+mn-lt"/>
          <a:ea typeface="ＭＳ Ｐゴシック" pitchFamily="-112" charset="-128"/>
        </a:defRPr>
      </a:lvl6pPr>
      <a:lvl7pPr marL="2971800" indent="-228600" algn="l" rtl="0" eaLnBrk="0" fontAlgn="base" hangingPunct="0">
        <a:lnSpc>
          <a:spcPts val="1800"/>
        </a:lnSpc>
        <a:spcBef>
          <a:spcPts val="400"/>
        </a:spcBef>
        <a:spcAft>
          <a:spcPct val="0"/>
        </a:spcAft>
        <a:buSzPct val="50000"/>
        <a:buFont typeface="Wingdings" pitchFamily="-112" charset="2"/>
        <a:buChar char="¢"/>
        <a:defRPr sz="1600">
          <a:solidFill>
            <a:schemeClr val="tx1"/>
          </a:solidFill>
          <a:latin typeface="+mn-lt"/>
          <a:ea typeface="ＭＳ Ｐゴシック" pitchFamily="-112" charset="-128"/>
        </a:defRPr>
      </a:lvl7pPr>
      <a:lvl8pPr marL="3429000" indent="-228600" algn="l" rtl="0" eaLnBrk="0" fontAlgn="base" hangingPunct="0">
        <a:lnSpc>
          <a:spcPts val="1800"/>
        </a:lnSpc>
        <a:spcBef>
          <a:spcPts val="400"/>
        </a:spcBef>
        <a:spcAft>
          <a:spcPct val="0"/>
        </a:spcAft>
        <a:buSzPct val="50000"/>
        <a:buFont typeface="Wingdings" pitchFamily="-112" charset="2"/>
        <a:buChar char="¢"/>
        <a:defRPr sz="1600">
          <a:solidFill>
            <a:schemeClr val="tx1"/>
          </a:solidFill>
          <a:latin typeface="+mn-lt"/>
          <a:ea typeface="ＭＳ Ｐゴシック" pitchFamily="-112" charset="-128"/>
        </a:defRPr>
      </a:lvl8pPr>
      <a:lvl9pPr marL="3886200" indent="-228600" algn="l" rtl="0" eaLnBrk="0" fontAlgn="base" hangingPunct="0">
        <a:lnSpc>
          <a:spcPts val="1800"/>
        </a:lnSpc>
        <a:spcBef>
          <a:spcPts val="400"/>
        </a:spcBef>
        <a:spcAft>
          <a:spcPct val="0"/>
        </a:spcAft>
        <a:buSzPct val="50000"/>
        <a:buFont typeface="Wingdings" pitchFamily="-112" charset="2"/>
        <a:buChar char="¢"/>
        <a:defRPr sz="16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1026" name="Rectangle 16"/>
          <p:cNvSpPr>
            <a:spLocks noChangeArrowheads="1"/>
          </p:cNvSpPr>
          <p:nvPr/>
        </p:nvSpPr>
        <p:spPr bwMode="auto">
          <a:xfrm>
            <a:off x="0" y="5803900"/>
            <a:ext cx="9144000" cy="1066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r>
              <a:rPr lang="en-US" sz="2400">
                <a:solidFill>
                  <a:srgbClr val="666666"/>
                </a:solidFill>
                <a:latin typeface="Arial"/>
                <a:ea typeface="ＭＳ Ｐゴシック" pitchFamily="34" charset="-128"/>
              </a:rPr>
              <a:t> </a:t>
            </a:r>
          </a:p>
        </p:txBody>
      </p:sp>
      <p:sp>
        <p:nvSpPr>
          <p:cNvPr id="1027" name="Rectangle 21"/>
          <p:cNvSpPr>
            <a:spLocks noGrp="1" noChangeArrowheads="1"/>
          </p:cNvSpPr>
          <p:nvPr>
            <p:ph type="title"/>
          </p:nvPr>
        </p:nvSpPr>
        <p:spPr bwMode="auto">
          <a:xfrm>
            <a:off x="685800" y="3810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685800" y="1600200"/>
            <a:ext cx="7924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31"/>
          <p:cNvSpPr>
            <a:spLocks noChangeArrowheads="1"/>
          </p:cNvSpPr>
          <p:nvPr/>
        </p:nvSpPr>
        <p:spPr bwMode="auto">
          <a:xfrm>
            <a:off x="271464" y="6238875"/>
            <a:ext cx="24232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1600" i="1">
                <a:solidFill>
                  <a:srgbClr val="FFFFFF"/>
                </a:solidFill>
                <a:latin typeface="Arial"/>
                <a:ea typeface="ＭＳ Ｐゴシック" pitchFamily="34" charset="-128"/>
              </a:rPr>
              <a:t>Success is what counts.</a:t>
            </a:r>
          </a:p>
        </p:txBody>
      </p:sp>
      <p:pic>
        <p:nvPicPr>
          <p:cNvPr id="1030" name="Picture 8" descr="ATD-SSig-NT-3272KRev.png"/>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077203" y="5803906"/>
            <a:ext cx="10699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Slide Number Placeholder 1"/>
          <p:cNvSpPr txBox="1">
            <a:spLocks/>
          </p:cNvSpPr>
          <p:nvPr/>
        </p:nvSpPr>
        <p:spPr bwMode="auto">
          <a:xfrm>
            <a:off x="7315203" y="6242050"/>
            <a:ext cx="6207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pPr algn="r" fontAlgn="base">
              <a:spcBef>
                <a:spcPct val="0"/>
              </a:spcBef>
              <a:spcAft>
                <a:spcPct val="0"/>
              </a:spcAft>
              <a:defRPr/>
            </a:pPr>
            <a:fld id="{175F00B2-61A9-47C0-98E8-9AEC7EB0D724}" type="slidenum">
              <a:rPr lang="en-US" sz="1200" smtClean="0">
                <a:solidFill>
                  <a:srgbClr val="FFFFFF"/>
                </a:solidFill>
                <a:latin typeface="Arial" charset="0"/>
                <a:cs typeface="Arial" charset="0"/>
              </a:rPr>
              <a:pPr algn="r" fontAlgn="base">
                <a:spcBef>
                  <a:spcPct val="0"/>
                </a:spcBef>
                <a:spcAft>
                  <a:spcPct val="0"/>
                </a:spcAft>
                <a:defRPr/>
              </a:pPr>
              <a:t>‹#›</a:t>
            </a:fld>
            <a:endParaRPr lang="en-US" sz="1200">
              <a:solidFill>
                <a:srgbClr val="FFFFFF"/>
              </a:solidFill>
              <a:latin typeface="Arial" charset="0"/>
              <a:cs typeface="Arial" charset="0"/>
            </a:endParaRPr>
          </a:p>
        </p:txBody>
      </p:sp>
    </p:spTree>
    <p:extLst>
      <p:ext uri="{BB962C8B-B14F-4D97-AF65-F5344CB8AC3E}">
        <p14:creationId xmlns:p14="http://schemas.microsoft.com/office/powerpoint/2010/main" val="310003025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transition spd="slow">
    <p:fade/>
  </p:transition>
  <p:hf hdr="0" ftr="0" dt="0"/>
  <p:txStyles>
    <p:titleStyle>
      <a:lvl1pPr algn="l" rtl="0" eaLnBrk="0" fontAlgn="base" hangingPunct="0">
        <a:spcBef>
          <a:spcPct val="0"/>
        </a:spcBef>
        <a:spcAft>
          <a:spcPct val="0"/>
        </a:spcAft>
        <a:defRPr sz="2800" b="1">
          <a:solidFill>
            <a:schemeClr val="tx2"/>
          </a:solidFill>
          <a:latin typeface="+mn-lt"/>
          <a:ea typeface="ＭＳ Ｐゴシック" pitchFamily="-112" charset="-128"/>
          <a:cs typeface="ＭＳ Ｐゴシック" pitchFamily="-112" charset="-128"/>
        </a:defRPr>
      </a:lvl1pPr>
      <a:lvl2pPr algn="l" rtl="0" eaLnBrk="0" fontAlgn="base" hangingPunct="0">
        <a:spcBef>
          <a:spcPct val="0"/>
        </a:spcBef>
        <a:spcAft>
          <a:spcPct val="0"/>
        </a:spcAft>
        <a:defRPr sz="2800" b="1">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2800" b="1">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2800" b="1">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2800" b="1">
          <a:solidFill>
            <a:schemeClr val="tx2"/>
          </a:solidFill>
          <a:latin typeface="Arial" pitchFamily="-112" charset="0"/>
          <a:ea typeface="ＭＳ Ｐゴシック" pitchFamily="-112" charset="-128"/>
          <a:cs typeface="ＭＳ Ｐゴシック" pitchFamily="-112" charset="-128"/>
        </a:defRPr>
      </a:lvl5pPr>
      <a:lvl6pPr marL="457200" algn="l" rtl="0" eaLnBrk="0" fontAlgn="base" hangingPunct="0">
        <a:lnSpc>
          <a:spcPts val="3600"/>
        </a:lnSpc>
        <a:spcBef>
          <a:spcPct val="0"/>
        </a:spcBef>
        <a:spcAft>
          <a:spcPct val="0"/>
        </a:spcAft>
        <a:defRPr sz="3600" b="1">
          <a:solidFill>
            <a:schemeClr val="tx2"/>
          </a:solidFill>
          <a:latin typeface="Georgia" pitchFamily="-112" charset="0"/>
        </a:defRPr>
      </a:lvl6pPr>
      <a:lvl7pPr marL="914400" algn="l" rtl="0" eaLnBrk="0" fontAlgn="base" hangingPunct="0">
        <a:lnSpc>
          <a:spcPts val="3600"/>
        </a:lnSpc>
        <a:spcBef>
          <a:spcPct val="0"/>
        </a:spcBef>
        <a:spcAft>
          <a:spcPct val="0"/>
        </a:spcAft>
        <a:defRPr sz="3600" b="1">
          <a:solidFill>
            <a:schemeClr val="tx2"/>
          </a:solidFill>
          <a:latin typeface="Georgia" pitchFamily="-112" charset="0"/>
        </a:defRPr>
      </a:lvl7pPr>
      <a:lvl8pPr marL="1371600" algn="l" rtl="0" eaLnBrk="0" fontAlgn="base" hangingPunct="0">
        <a:lnSpc>
          <a:spcPts val="3600"/>
        </a:lnSpc>
        <a:spcBef>
          <a:spcPct val="0"/>
        </a:spcBef>
        <a:spcAft>
          <a:spcPct val="0"/>
        </a:spcAft>
        <a:defRPr sz="3600" b="1">
          <a:solidFill>
            <a:schemeClr val="tx2"/>
          </a:solidFill>
          <a:latin typeface="Georgia" pitchFamily="-112" charset="0"/>
        </a:defRPr>
      </a:lvl8pPr>
      <a:lvl9pPr marL="1828800" algn="l" rtl="0" eaLnBrk="0" fontAlgn="base" hangingPunct="0">
        <a:lnSpc>
          <a:spcPts val="3600"/>
        </a:lnSpc>
        <a:spcBef>
          <a:spcPct val="0"/>
        </a:spcBef>
        <a:spcAft>
          <a:spcPct val="0"/>
        </a:spcAft>
        <a:defRPr sz="3600" b="1">
          <a:solidFill>
            <a:schemeClr val="tx2"/>
          </a:solidFill>
          <a:latin typeface="Georgia" pitchFamily="-112" charset="0"/>
        </a:defRPr>
      </a:lvl9pPr>
    </p:titleStyle>
    <p:bodyStyle>
      <a:lvl1pPr marL="342900" indent="-342900" algn="l" rtl="0" eaLnBrk="0" fontAlgn="base" hangingPunct="0">
        <a:lnSpc>
          <a:spcPts val="2700"/>
        </a:lnSpc>
        <a:spcBef>
          <a:spcPts val="900"/>
        </a:spcBef>
        <a:spcAft>
          <a:spcPct val="0"/>
        </a:spcAft>
        <a:buClr>
          <a:schemeClr val="accent1"/>
        </a:buClr>
        <a:buFont typeface="Wingdings" pitchFamily="2" charset="2"/>
        <a:buChar char="n"/>
        <a:defRPr sz="2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lnSpc>
          <a:spcPts val="2700"/>
        </a:lnSpc>
        <a:spcBef>
          <a:spcPts val="900"/>
        </a:spcBef>
        <a:spcAft>
          <a:spcPct val="0"/>
        </a:spcAft>
        <a:buClr>
          <a:schemeClr val="accent1"/>
        </a:buClr>
        <a:buSzPct val="75000"/>
        <a:buFont typeface="Wingdings" pitchFamily="2" charset="2"/>
        <a:buChar char="l"/>
        <a:defRPr sz="2200">
          <a:solidFill>
            <a:schemeClr val="tx1"/>
          </a:solidFill>
          <a:latin typeface="+mn-lt"/>
          <a:ea typeface="ＭＳ Ｐゴシック" pitchFamily="-112" charset="-128"/>
        </a:defRPr>
      </a:lvl2pPr>
      <a:lvl3pPr marL="1143000" indent="-228600" algn="l" rtl="0" eaLnBrk="0" fontAlgn="base" hangingPunct="0">
        <a:lnSpc>
          <a:spcPts val="2400"/>
        </a:lnSpc>
        <a:spcBef>
          <a:spcPts val="600"/>
        </a:spcBef>
        <a:spcAft>
          <a:spcPct val="0"/>
        </a:spcAft>
        <a:buClr>
          <a:schemeClr val="accent1"/>
        </a:buClr>
        <a:buSzPct val="50000"/>
        <a:buFont typeface="Wingdings" pitchFamily="2" charset="2"/>
        <a:buChar char="u"/>
        <a:defRPr>
          <a:solidFill>
            <a:schemeClr val="tx1"/>
          </a:solidFill>
          <a:latin typeface="+mn-lt"/>
          <a:ea typeface="ＭＳ Ｐゴシック" pitchFamily="-112" charset="-128"/>
        </a:defRPr>
      </a:lvl3pPr>
      <a:lvl4pPr marL="1600200" indent="-228600" algn="l" rtl="0" eaLnBrk="0" fontAlgn="base" hangingPunct="0">
        <a:lnSpc>
          <a:spcPts val="2400"/>
        </a:lnSpc>
        <a:spcBef>
          <a:spcPts val="400"/>
        </a:spcBef>
        <a:spcAft>
          <a:spcPct val="0"/>
        </a:spcAft>
        <a:buClr>
          <a:schemeClr val="accent1"/>
        </a:buClr>
        <a:buSzPct val="50000"/>
        <a:buFont typeface="Wingdings" pitchFamily="2" charset="2"/>
        <a:buChar char="l"/>
        <a:defRPr>
          <a:solidFill>
            <a:schemeClr val="tx1"/>
          </a:solidFill>
          <a:latin typeface="+mn-lt"/>
          <a:ea typeface="ＭＳ Ｐゴシック" pitchFamily="-112" charset="-128"/>
        </a:defRPr>
      </a:lvl4pPr>
      <a:lvl5pPr marL="2057400" indent="-228600" algn="l" rtl="0" eaLnBrk="0" fontAlgn="base" hangingPunct="0">
        <a:lnSpc>
          <a:spcPts val="1800"/>
        </a:lnSpc>
        <a:spcBef>
          <a:spcPts val="400"/>
        </a:spcBef>
        <a:spcAft>
          <a:spcPct val="0"/>
        </a:spcAft>
        <a:buClr>
          <a:schemeClr val="accent1"/>
        </a:buClr>
        <a:buSzPct val="50000"/>
        <a:buFont typeface="Wingdings" pitchFamily="2" charset="2"/>
        <a:buChar char="¢"/>
        <a:defRPr sz="1600">
          <a:solidFill>
            <a:schemeClr val="tx1"/>
          </a:solidFill>
          <a:latin typeface="+mn-lt"/>
          <a:ea typeface="ＭＳ Ｐゴシック" pitchFamily="-112" charset="-128"/>
        </a:defRPr>
      </a:lvl5pPr>
      <a:lvl6pPr marL="2514600" indent="-228600" algn="l" rtl="0" eaLnBrk="0" fontAlgn="base" hangingPunct="0">
        <a:lnSpc>
          <a:spcPts val="1800"/>
        </a:lnSpc>
        <a:spcBef>
          <a:spcPts val="400"/>
        </a:spcBef>
        <a:spcAft>
          <a:spcPct val="0"/>
        </a:spcAft>
        <a:buSzPct val="50000"/>
        <a:buFont typeface="Wingdings" pitchFamily="-112" charset="2"/>
        <a:buChar char="¢"/>
        <a:defRPr sz="1600">
          <a:solidFill>
            <a:schemeClr val="tx1"/>
          </a:solidFill>
          <a:latin typeface="+mn-lt"/>
          <a:ea typeface="ＭＳ Ｐゴシック" pitchFamily="-112" charset="-128"/>
        </a:defRPr>
      </a:lvl6pPr>
      <a:lvl7pPr marL="2971800" indent="-228600" algn="l" rtl="0" eaLnBrk="0" fontAlgn="base" hangingPunct="0">
        <a:lnSpc>
          <a:spcPts val="1800"/>
        </a:lnSpc>
        <a:spcBef>
          <a:spcPts val="400"/>
        </a:spcBef>
        <a:spcAft>
          <a:spcPct val="0"/>
        </a:spcAft>
        <a:buSzPct val="50000"/>
        <a:buFont typeface="Wingdings" pitchFamily="-112" charset="2"/>
        <a:buChar char="¢"/>
        <a:defRPr sz="1600">
          <a:solidFill>
            <a:schemeClr val="tx1"/>
          </a:solidFill>
          <a:latin typeface="+mn-lt"/>
          <a:ea typeface="ＭＳ Ｐゴシック" pitchFamily="-112" charset="-128"/>
        </a:defRPr>
      </a:lvl7pPr>
      <a:lvl8pPr marL="3429000" indent="-228600" algn="l" rtl="0" eaLnBrk="0" fontAlgn="base" hangingPunct="0">
        <a:lnSpc>
          <a:spcPts val="1800"/>
        </a:lnSpc>
        <a:spcBef>
          <a:spcPts val="400"/>
        </a:spcBef>
        <a:spcAft>
          <a:spcPct val="0"/>
        </a:spcAft>
        <a:buSzPct val="50000"/>
        <a:buFont typeface="Wingdings" pitchFamily="-112" charset="2"/>
        <a:buChar char="¢"/>
        <a:defRPr sz="1600">
          <a:solidFill>
            <a:schemeClr val="tx1"/>
          </a:solidFill>
          <a:latin typeface="+mn-lt"/>
          <a:ea typeface="ＭＳ Ｐゴシック" pitchFamily="-112" charset="-128"/>
        </a:defRPr>
      </a:lvl8pPr>
      <a:lvl9pPr marL="3886200" indent="-228600" algn="l" rtl="0" eaLnBrk="0" fontAlgn="base" hangingPunct="0">
        <a:lnSpc>
          <a:spcPts val="1800"/>
        </a:lnSpc>
        <a:spcBef>
          <a:spcPts val="400"/>
        </a:spcBef>
        <a:spcAft>
          <a:spcPct val="0"/>
        </a:spcAft>
        <a:buSzPct val="50000"/>
        <a:buFont typeface="Wingdings" pitchFamily="-112" charset="2"/>
        <a:buChar char="¢"/>
        <a:defRPr sz="16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88B99C93-F56F-46AB-9EB8-53614A95B15F}" type="datetime1">
              <a:rPr lang="en-US" smtClean="0"/>
              <a:pPr/>
              <a:t>7/7/2019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pPr/>
              <a:t>‹#›</a:t>
            </a:fld>
            <a:endParaRPr lang="en-US" dirty="0"/>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9" r:id="rId12"/>
    <p:sldLayoutId id="2147483713" r:id="rId13"/>
  </p:sldLayoutIdLst>
  <p:hf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12.jpeg"/><Relationship Id="rId4" Type="http://schemas.openxmlformats.org/officeDocument/2006/relationships/hyperlink" Target="https://cue.usc.edu/files/2016/01/Slide1-e1455677608745.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jpeg"/><Relationship Id="rId1" Type="http://schemas.openxmlformats.org/officeDocument/2006/relationships/slideLayout" Target="../slideLayouts/slideLayout4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33400" y="3429000"/>
            <a:ext cx="6781800" cy="1052596"/>
          </a:xfrm>
          <a:prstGeom prst="rect">
            <a:avLst/>
          </a:prstGeom>
          <a:noFill/>
          <a:ln>
            <a:noFill/>
          </a:ln>
        </p:spPr>
        <p:txBody>
          <a:bodyPr wrap="square" rtlCol="0">
            <a:spAutoFit/>
          </a:bodyPr>
          <a:lstStyle/>
          <a:p>
            <a:pPr algn="ctr">
              <a:lnSpc>
                <a:spcPct val="80000"/>
              </a:lnSpc>
            </a:pPr>
            <a:endParaRPr lang="en-US" sz="2000" b="1" dirty="0">
              <a:solidFill>
                <a:schemeClr val="accent6"/>
              </a:solidFill>
              <a:cs typeface="Aparajita" panose="020B0604020202020204" pitchFamily="34" charset="0"/>
            </a:endParaRPr>
          </a:p>
          <a:p>
            <a:pPr algn="ctr" defTabSz="800100">
              <a:lnSpc>
                <a:spcPct val="80000"/>
              </a:lnSpc>
            </a:pPr>
            <a:r>
              <a:rPr lang="en-US" sz="2000" b="1" dirty="0">
                <a:solidFill>
                  <a:schemeClr val="accent6"/>
                </a:solidFill>
                <a:cs typeface="Aparajita" panose="020B0604020202020204" pitchFamily="34" charset="0"/>
              </a:rPr>
              <a:t>Liya N. </a:t>
            </a:r>
            <a:r>
              <a:rPr lang="en-US" sz="2000" b="1" dirty="0" smtClean="0">
                <a:solidFill>
                  <a:schemeClr val="accent6"/>
                </a:solidFill>
                <a:cs typeface="Aparajita" panose="020B0604020202020204" pitchFamily="34" charset="0"/>
              </a:rPr>
              <a:t>Escalera, Dean           </a:t>
            </a:r>
          </a:p>
          <a:p>
            <a:pPr algn="ctr" defTabSz="800100">
              <a:lnSpc>
                <a:spcPct val="80000"/>
              </a:lnSpc>
            </a:pPr>
            <a:r>
              <a:rPr lang="en-US" sz="2000" b="1" dirty="0" smtClean="0">
                <a:solidFill>
                  <a:schemeClr val="accent6"/>
                </a:solidFill>
                <a:cs typeface="Aparajita" panose="020B0604020202020204" pitchFamily="34" charset="0"/>
              </a:rPr>
              <a:t>Behavioral</a:t>
            </a:r>
            <a:r>
              <a:rPr lang="en-US" sz="2000" b="1" dirty="0">
                <a:solidFill>
                  <a:schemeClr val="accent6"/>
                </a:solidFill>
                <a:cs typeface="Aparajita" panose="020B0604020202020204" pitchFamily="34" charset="0"/>
              </a:rPr>
              <a:t>, Social </a:t>
            </a:r>
            <a:r>
              <a:rPr lang="en-US" sz="2000" b="1" dirty="0" smtClean="0">
                <a:solidFill>
                  <a:schemeClr val="accent6"/>
                </a:solidFill>
                <a:cs typeface="Aparajita" panose="020B0604020202020204" pitchFamily="34" charset="0"/>
              </a:rPr>
              <a:t>Sciences &amp; Global </a:t>
            </a:r>
            <a:r>
              <a:rPr lang="en-US" sz="2000" b="1" dirty="0">
                <a:solidFill>
                  <a:schemeClr val="accent6"/>
                </a:solidFill>
                <a:cs typeface="Aparajita" panose="020B0604020202020204" pitchFamily="34" charset="0"/>
              </a:rPr>
              <a:t>Learning</a:t>
            </a:r>
          </a:p>
          <a:p>
            <a:pPr algn="ctr">
              <a:lnSpc>
                <a:spcPct val="120000"/>
              </a:lnSpc>
            </a:pPr>
            <a:endParaRPr lang="en-US" sz="1200" b="1" spc="50" dirty="0"/>
          </a:p>
        </p:txBody>
      </p:sp>
      <p:sp>
        <p:nvSpPr>
          <p:cNvPr id="24" name="Title 1"/>
          <p:cNvSpPr txBox="1">
            <a:spLocks/>
          </p:cNvSpPr>
          <p:nvPr/>
        </p:nvSpPr>
        <p:spPr>
          <a:xfrm>
            <a:off x="0" y="152400"/>
            <a:ext cx="9144000" cy="2895600"/>
          </a:xfrm>
          <a:prstGeom prst="rect">
            <a:avLst/>
          </a:prstGeom>
        </p:spPr>
        <p:txBody>
          <a:bodyPr vert="horz" lIns="91440" tIns="45720" rIns="91440" bIns="45720" rtlCol="0" anchor="t">
            <a:noAutofit/>
          </a:bodyPr>
          <a:lstStyle>
            <a:lvl1pPr algn="l" defTabSz="914400" rtl="0" eaLnBrk="1" latinLnBrk="0" hangingPunct="1">
              <a:spcBef>
                <a:spcPct val="0"/>
              </a:spcBef>
              <a:buNone/>
              <a:tabLst>
                <a:tab pos="3830638" algn="l"/>
              </a:tabLst>
              <a:defRPr sz="3600" b="1" kern="1200" cap="none" spc="40" baseline="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lnSpc>
                <a:spcPct val="90000"/>
              </a:lnSpc>
            </a:pPr>
            <a:endParaRPr lang="en-US" sz="4000" b="0" dirty="0">
              <a:ln w="13335" cmpd="sng">
                <a:solidFill>
                  <a:srgbClr val="93A299">
                    <a:lumMod val="50000"/>
                  </a:srgbClr>
                </a:solidFill>
                <a:prstDash val="solid"/>
              </a:ln>
              <a:solidFill>
                <a:prstClr val="white"/>
              </a:solidFill>
              <a:latin typeface="Bernard MT Condensed" panose="02050806060905020404" pitchFamily="18" charset="0"/>
            </a:endParaRPr>
          </a:p>
        </p:txBody>
      </p:sp>
      <p:sp>
        <p:nvSpPr>
          <p:cNvPr id="11" name="Title 1"/>
          <p:cNvSpPr txBox="1">
            <a:spLocks/>
          </p:cNvSpPr>
          <p:nvPr/>
        </p:nvSpPr>
        <p:spPr>
          <a:xfrm>
            <a:off x="0" y="4648200"/>
            <a:ext cx="9144000" cy="2819400"/>
          </a:xfrm>
          <a:prstGeom prst="rect">
            <a:avLst/>
          </a:prstGeom>
        </p:spPr>
        <p:txBody>
          <a:bodyPr vert="horz" lIns="91440" tIns="45720" rIns="91440" bIns="45720" rtlCol="0" anchor="t">
            <a:noAutofit/>
          </a:bodyPr>
          <a:lstStyle>
            <a:lvl1pPr algn="l" defTabSz="914400" rtl="0" eaLnBrk="1" latinLnBrk="0" hangingPunct="1">
              <a:spcBef>
                <a:spcPct val="0"/>
              </a:spcBef>
              <a:buNone/>
              <a:tabLst>
                <a:tab pos="3830638" algn="l"/>
              </a:tabLst>
              <a:defRPr sz="3600" b="1" kern="1200" cap="none" spc="40" baseline="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lnSpc>
                <a:spcPct val="90000"/>
              </a:lnSpc>
            </a:pPr>
            <a:endParaRPr lang="en-US" sz="2000" dirty="0"/>
          </a:p>
        </p:txBody>
      </p:sp>
      <p:sp>
        <p:nvSpPr>
          <p:cNvPr id="13" name="TextBox 12"/>
          <p:cNvSpPr txBox="1"/>
          <p:nvPr/>
        </p:nvSpPr>
        <p:spPr>
          <a:xfrm>
            <a:off x="401180" y="152400"/>
            <a:ext cx="8514220" cy="1101712"/>
          </a:xfrm>
          <a:prstGeom prst="rect">
            <a:avLst/>
          </a:prstGeom>
          <a:noFill/>
          <a:ln>
            <a:solidFill>
              <a:schemeClr val="accent5"/>
            </a:solidFill>
          </a:ln>
        </p:spPr>
        <p:txBody>
          <a:bodyPr wrap="square" rtlCol="0">
            <a:spAutoFit/>
          </a:bodyPr>
          <a:lstStyle/>
          <a:p>
            <a:pPr algn="ctr">
              <a:lnSpc>
                <a:spcPct val="90000"/>
              </a:lnSpc>
            </a:pPr>
            <a:r>
              <a:rPr lang="en-US" sz="3600" b="1" spc="150" dirty="0">
                <a:solidFill>
                  <a:schemeClr val="accent1"/>
                </a:solidFill>
                <a:latin typeface="Antique Olive"/>
              </a:rPr>
              <a:t>BHCC Center for Equity </a:t>
            </a:r>
          </a:p>
          <a:p>
            <a:pPr algn="ctr">
              <a:lnSpc>
                <a:spcPct val="90000"/>
              </a:lnSpc>
            </a:pPr>
            <a:r>
              <a:rPr lang="en-US" sz="3600" b="1" spc="150" dirty="0">
                <a:solidFill>
                  <a:schemeClr val="accent1"/>
                </a:solidFill>
                <a:latin typeface="Antique Olive"/>
              </a:rPr>
              <a:t>&amp; Cultural Wealth</a:t>
            </a:r>
            <a:endParaRPr lang="en-US" sz="3600" b="1" spc="150" dirty="0">
              <a:ln w="13335" cmpd="sng">
                <a:solidFill>
                  <a:srgbClr val="93A299">
                    <a:lumMod val="50000"/>
                  </a:srgbClr>
                </a:solidFill>
                <a:prstDash val="solid"/>
              </a:ln>
              <a:solidFill>
                <a:schemeClr val="accent1"/>
              </a:solidFill>
              <a:latin typeface="Antique Olive"/>
            </a:endParaRPr>
          </a:p>
        </p:txBody>
      </p:sp>
      <p:sp>
        <p:nvSpPr>
          <p:cNvPr id="2" name="Rectangle 1"/>
          <p:cNvSpPr/>
          <p:nvPr/>
        </p:nvSpPr>
        <p:spPr>
          <a:xfrm>
            <a:off x="3352800" y="5562600"/>
            <a:ext cx="2742024" cy="1001352"/>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053" y="5562600"/>
            <a:ext cx="2381250" cy="866775"/>
          </a:xfrm>
          <a:prstGeom prst="rect">
            <a:avLst/>
          </a:prstGeom>
        </p:spPr>
      </p:pic>
      <p:pic>
        <p:nvPicPr>
          <p:cNvPr id="14"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6157717" y="1389728"/>
            <a:ext cx="1760970" cy="1548757"/>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2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2552" r="11767" b="15642"/>
          <a:stretch/>
        </p:blipFill>
        <p:spPr bwMode="auto">
          <a:xfrm>
            <a:off x="3766751" y="1371600"/>
            <a:ext cx="1828800" cy="1566885"/>
          </a:xfrm>
          <a:prstGeom prst="rect">
            <a:avLst/>
          </a:prstGeom>
          <a:ln w="12700">
            <a:solidFill>
              <a:schemeClr val="tx1"/>
            </a:solidFill>
          </a:ln>
          <a:effectLst>
            <a:outerShdw blurRad="292100" dist="139700" dir="2700000" algn="tl" rotWithShape="0">
              <a:srgbClr val="333333">
                <a:alpha val="65000"/>
              </a:srgbClr>
            </a:outerShdw>
          </a:effectLst>
          <a:extLst/>
        </p:spPr>
      </p:pic>
      <p:pic>
        <p:nvPicPr>
          <p:cNvPr id="5" name="Picture 4">
            <a:extLst>
              <a:ext uri="{FF2B5EF4-FFF2-40B4-BE49-F238E27FC236}">
                <a16:creationId xmlns:a16="http://schemas.microsoft.com/office/drawing/2014/main" xmlns="" id="{AC8C9BEA-9216-4C82-866B-AEFF01C990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3620" y="1367350"/>
            <a:ext cx="2089180" cy="1566885"/>
          </a:xfrm>
          <a:prstGeom prst="rect">
            <a:avLst/>
          </a:prstGeom>
          <a:ln w="12700">
            <a:solidFill>
              <a:schemeClr val="tx1"/>
            </a:solidFill>
          </a:ln>
        </p:spPr>
      </p:pic>
    </p:spTree>
    <p:extLst>
      <p:ext uri="{BB962C8B-B14F-4D97-AF65-F5344CB8AC3E}">
        <p14:creationId xmlns:p14="http://schemas.microsoft.com/office/powerpoint/2010/main" val="1115803221"/>
      </p:ext>
    </p:extLst>
  </p:cSld>
  <p:clrMapOvr>
    <a:masterClrMapping/>
  </p:clrMapOvr>
  <p:transition spd="slow">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Brace 1"/>
          <p:cNvSpPr/>
          <p:nvPr/>
        </p:nvSpPr>
        <p:spPr>
          <a:xfrm>
            <a:off x="2215695" y="1869007"/>
            <a:ext cx="2514600" cy="4724400"/>
          </a:xfrm>
          <a:prstGeom prst="bracePair">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itle 1"/>
          <p:cNvSpPr txBox="1">
            <a:spLocks/>
          </p:cNvSpPr>
          <p:nvPr/>
        </p:nvSpPr>
        <p:spPr>
          <a:xfrm>
            <a:off x="0" y="373626"/>
            <a:ext cx="9144000" cy="1150374"/>
          </a:xfrm>
          <a:prstGeom prst="rect">
            <a:avLst/>
          </a:prstGeom>
          <a:solidFill>
            <a:schemeClr val="accent1">
              <a:lumMod val="75000"/>
            </a:schemeClr>
          </a:solidFill>
          <a:ln>
            <a:solidFill>
              <a:schemeClr val="bg1"/>
            </a:solidFill>
          </a:ln>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3000" cap="small" spc="0" dirty="0" smtClean="0">
                <a:ln>
                  <a:noFill/>
                </a:ln>
                <a:latin typeface="Calibri" panose="020F0502020204030204" pitchFamily="34" charset="0"/>
              </a:rPr>
              <a:t>2</a:t>
            </a:r>
            <a:r>
              <a:rPr lang="en-US" sz="3000" cap="small" spc="0" baseline="30000" dirty="0" smtClean="0">
                <a:ln>
                  <a:noFill/>
                </a:ln>
                <a:latin typeface="Calibri" panose="020F0502020204030204" pitchFamily="34" charset="0"/>
              </a:rPr>
              <a:t>nd</a:t>
            </a:r>
            <a:r>
              <a:rPr lang="en-US" sz="3000" cap="small" spc="0" dirty="0" smtClean="0">
                <a:ln>
                  <a:noFill/>
                </a:ln>
                <a:latin typeface="Calibri" panose="020F0502020204030204" pitchFamily="34" charset="0"/>
              </a:rPr>
              <a:t> Annual </a:t>
            </a:r>
            <a:r>
              <a:rPr lang="en-US" sz="3000" cap="small" spc="0" dirty="0">
                <a:ln>
                  <a:noFill/>
                </a:ln>
                <a:latin typeface="Calibri" panose="020F0502020204030204" pitchFamily="34" charset="0"/>
              </a:rPr>
              <a:t>Center for Equity &amp; Cultural Wealth Institute </a:t>
            </a:r>
          </a:p>
        </p:txBody>
      </p:sp>
      <p:sp>
        <p:nvSpPr>
          <p:cNvPr id="3" name="Rectangle 2"/>
          <p:cNvSpPr/>
          <p:nvPr/>
        </p:nvSpPr>
        <p:spPr>
          <a:xfrm>
            <a:off x="1295400" y="1707082"/>
            <a:ext cx="2286000" cy="5048250"/>
          </a:xfrm>
          <a:prstGeom prst="rect">
            <a:avLst/>
          </a:prstGeom>
          <a:solidFill>
            <a:srgbClr val="D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876800" y="2144315"/>
            <a:ext cx="3990975" cy="4308872"/>
          </a:xfrm>
          <a:prstGeom prst="rect">
            <a:avLst/>
          </a:prstGeom>
          <a:noFill/>
        </p:spPr>
        <p:txBody>
          <a:bodyPr wrap="square" rtlCol="0">
            <a:spAutoFit/>
          </a:bodyPr>
          <a:lstStyle/>
          <a:p>
            <a:r>
              <a:rPr lang="en-US" sz="2000" b="1" dirty="0">
                <a:solidFill>
                  <a:schemeClr val="accent6">
                    <a:lumMod val="50000"/>
                  </a:schemeClr>
                </a:solidFill>
              </a:rPr>
              <a:t>Institute Follow-Up Activities </a:t>
            </a:r>
          </a:p>
          <a:p>
            <a:endParaRPr lang="en-US" sz="2000" b="1" dirty="0">
              <a:solidFill>
                <a:schemeClr val="accent6">
                  <a:lumMod val="50000"/>
                </a:schemeClr>
              </a:solidFill>
            </a:endParaRPr>
          </a:p>
          <a:p>
            <a:pPr marL="285750" indent="-285750">
              <a:buFont typeface="Arial" panose="020B0604020202020204" pitchFamily="34" charset="0"/>
              <a:buChar char="•"/>
            </a:pPr>
            <a:r>
              <a:rPr lang="en-US" sz="2000" b="1" dirty="0">
                <a:solidFill>
                  <a:schemeClr val="accent6">
                    <a:lumMod val="50000"/>
                  </a:schemeClr>
                </a:solidFill>
              </a:rPr>
              <a:t>Summer </a:t>
            </a:r>
            <a:r>
              <a:rPr lang="en-US" sz="2000" b="1" dirty="0" smtClean="0">
                <a:solidFill>
                  <a:schemeClr val="accent6">
                    <a:lumMod val="50000"/>
                  </a:schemeClr>
                </a:solidFill>
              </a:rPr>
              <a:t>2019 </a:t>
            </a:r>
            <a:r>
              <a:rPr lang="en-US" sz="2000" b="1" dirty="0">
                <a:solidFill>
                  <a:schemeClr val="accent6">
                    <a:lumMod val="50000"/>
                  </a:schemeClr>
                </a:solidFill>
              </a:rPr>
              <a:t>Research, Curricular and </a:t>
            </a:r>
            <a:r>
              <a:rPr lang="en-US" sz="2000" b="1" dirty="0" smtClean="0">
                <a:solidFill>
                  <a:schemeClr val="accent6">
                    <a:lumMod val="50000"/>
                  </a:schemeClr>
                </a:solidFill>
              </a:rPr>
              <a:t>Co-Curricular </a:t>
            </a:r>
            <a:r>
              <a:rPr lang="en-US" sz="2000" b="1" dirty="0">
                <a:solidFill>
                  <a:schemeClr val="accent6">
                    <a:lumMod val="50000"/>
                  </a:schemeClr>
                </a:solidFill>
              </a:rPr>
              <a:t>Integration Stipends</a:t>
            </a:r>
          </a:p>
          <a:p>
            <a:pPr marL="285750" indent="-285750">
              <a:buFont typeface="Arial" panose="020B0604020202020204" pitchFamily="34" charset="0"/>
              <a:buChar char="•"/>
            </a:pPr>
            <a:endParaRPr lang="en-US" sz="2000" b="1" dirty="0">
              <a:solidFill>
                <a:schemeClr val="accent6">
                  <a:lumMod val="50000"/>
                </a:schemeClr>
              </a:solidFill>
            </a:endParaRPr>
          </a:p>
          <a:p>
            <a:pPr marL="285750" indent="-285750">
              <a:buFont typeface="Arial" panose="020B0604020202020204" pitchFamily="34" charset="0"/>
              <a:buChar char="•"/>
            </a:pPr>
            <a:r>
              <a:rPr lang="en-US" sz="2000" b="1" dirty="0">
                <a:solidFill>
                  <a:schemeClr val="accent6">
                    <a:lumMod val="50000"/>
                  </a:schemeClr>
                </a:solidFill>
              </a:rPr>
              <a:t>Fall </a:t>
            </a:r>
            <a:r>
              <a:rPr lang="en-US" sz="2000" b="1" dirty="0" smtClean="0">
                <a:solidFill>
                  <a:schemeClr val="accent6">
                    <a:lumMod val="50000"/>
                  </a:schemeClr>
                </a:solidFill>
              </a:rPr>
              <a:t>2019 </a:t>
            </a:r>
            <a:r>
              <a:rPr lang="en-US" sz="2000" b="1" dirty="0">
                <a:solidFill>
                  <a:schemeClr val="accent6">
                    <a:lumMod val="50000"/>
                  </a:schemeClr>
                </a:solidFill>
              </a:rPr>
              <a:t>Ongoing Design and Pilot </a:t>
            </a:r>
          </a:p>
          <a:p>
            <a:pPr marL="285750" indent="-285750">
              <a:buFont typeface="Arial" panose="020B0604020202020204" pitchFamily="34" charset="0"/>
              <a:buChar char="•"/>
            </a:pPr>
            <a:endParaRPr lang="en-US" sz="2000" b="1" dirty="0">
              <a:solidFill>
                <a:schemeClr val="accent6">
                  <a:lumMod val="50000"/>
                </a:schemeClr>
              </a:solidFill>
            </a:endParaRPr>
          </a:p>
          <a:p>
            <a:pPr marL="285750" indent="-285750">
              <a:buFont typeface="Arial" panose="020B0604020202020204" pitchFamily="34" charset="0"/>
              <a:buChar char="•"/>
            </a:pPr>
            <a:r>
              <a:rPr lang="en-US" sz="2000" b="1" dirty="0" smtClean="0">
                <a:solidFill>
                  <a:schemeClr val="accent6">
                    <a:lumMod val="50000"/>
                  </a:schemeClr>
                </a:solidFill>
              </a:rPr>
              <a:t>Creation of strategic plan (Washington Center)</a:t>
            </a:r>
            <a:endParaRPr lang="en-US" sz="2000" b="1" dirty="0">
              <a:solidFill>
                <a:schemeClr val="accent6">
                  <a:lumMod val="50000"/>
                </a:schemeClr>
              </a:solidFill>
            </a:endParaRPr>
          </a:p>
          <a:p>
            <a:pPr marL="285750" indent="-285750">
              <a:buFont typeface="Arial" panose="020B0604020202020204" pitchFamily="34" charset="0"/>
              <a:buChar char="•"/>
            </a:pPr>
            <a:endParaRPr lang="en-US" b="1" dirty="0">
              <a:solidFill>
                <a:schemeClr val="accent6">
                  <a:lumMod val="50000"/>
                </a:schemeClr>
              </a:solidFill>
            </a:endParaRPr>
          </a:p>
          <a:p>
            <a:endParaRPr lang="en-US" b="1" dirty="0">
              <a:solidFill>
                <a:schemeClr val="accent6">
                  <a:lumMod val="50000"/>
                </a:schemeClr>
              </a:solidFill>
            </a:endParaRPr>
          </a:p>
          <a:p>
            <a:pPr marL="285750" indent="-285750">
              <a:buFont typeface="Arial" panose="020B0604020202020204" pitchFamily="34" charset="0"/>
              <a:buChar char="•"/>
            </a:pPr>
            <a:endParaRPr lang="en-US" b="1"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574" t="26758" r="28349" b="51982"/>
          <a:stretch/>
        </p:blipFill>
        <p:spPr bwMode="auto">
          <a:xfrm>
            <a:off x="441324" y="1728787"/>
            <a:ext cx="3541486" cy="157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5595" t="31502" r="5671" b="49972"/>
          <a:stretch/>
        </p:blipFill>
        <p:spPr bwMode="auto">
          <a:xfrm>
            <a:off x="448581" y="3395303"/>
            <a:ext cx="3534229" cy="1398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2098" t="45982" r="29286" b="32317"/>
          <a:stretch/>
        </p:blipFill>
        <p:spPr bwMode="auto">
          <a:xfrm>
            <a:off x="441325" y="4953000"/>
            <a:ext cx="3541486" cy="1651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221645"/>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a:xfrm>
            <a:off x="6477000" y="6416675"/>
            <a:ext cx="2133600" cy="365125"/>
          </a:xfrm>
        </p:spPr>
        <p:txBody>
          <a:bodyPr/>
          <a:lstStyle/>
          <a:p>
            <a:fld id="{785ED78B-6984-4A8C-BDC8-6A49F16EF088}" type="slidenum">
              <a:rPr lang="en-US" smtClean="0">
                <a:solidFill>
                  <a:srgbClr val="ECEDD1"/>
                </a:solidFill>
                <a:latin typeface="Tw Cen MT"/>
              </a:rPr>
              <a:pPr/>
              <a:t>11</a:t>
            </a:fld>
            <a:endParaRPr lang="en-US" dirty="0">
              <a:solidFill>
                <a:srgbClr val="ECEDD1"/>
              </a:solidFill>
              <a:latin typeface="Tw Cen MT"/>
            </a:endParaRPr>
          </a:p>
        </p:txBody>
      </p:sp>
      <p:sp>
        <p:nvSpPr>
          <p:cNvPr id="5" name="Title 1"/>
          <p:cNvSpPr txBox="1">
            <a:spLocks/>
          </p:cNvSpPr>
          <p:nvPr/>
        </p:nvSpPr>
        <p:spPr>
          <a:xfrm>
            <a:off x="0" y="373626"/>
            <a:ext cx="9144000" cy="1150374"/>
          </a:xfrm>
          <a:prstGeom prst="rect">
            <a:avLst/>
          </a:prstGeom>
          <a:solidFill>
            <a:schemeClr val="accent1">
              <a:lumMod val="75000"/>
            </a:schemeClr>
          </a:solidFill>
          <a:ln>
            <a:solidFill>
              <a:schemeClr val="bg1"/>
            </a:solidFill>
          </a:ln>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cap="small" spc="0" dirty="0">
                <a:ln>
                  <a:noFill/>
                </a:ln>
                <a:latin typeface="+mn-lt"/>
              </a:rPr>
              <a:t>Next Steps</a:t>
            </a:r>
          </a:p>
        </p:txBody>
      </p:sp>
      <p:sp>
        <p:nvSpPr>
          <p:cNvPr id="6" name="Rectangle 5"/>
          <p:cNvSpPr/>
          <p:nvPr/>
        </p:nvSpPr>
        <p:spPr>
          <a:xfrm>
            <a:off x="533400" y="1542538"/>
            <a:ext cx="8001000" cy="2667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171450">
              <a:spcAft>
                <a:spcPts val="1000"/>
              </a:spcAft>
              <a:buFont typeface="Arial" panose="020B0604020202020204" pitchFamily="34" charset="0"/>
              <a:buChar char="•"/>
            </a:pPr>
            <a:endParaRPr lang="en-US" sz="2000" b="1" dirty="0"/>
          </a:p>
          <a:p>
            <a:pPr marL="342900" indent="-171450">
              <a:spcAft>
                <a:spcPts val="1000"/>
              </a:spcAft>
              <a:buFont typeface="Arial" panose="020B0604020202020204" pitchFamily="34" charset="0"/>
              <a:buChar char="•"/>
            </a:pPr>
            <a:r>
              <a:rPr lang="en-US" sz="2000" b="1" dirty="0"/>
              <a:t>Continued professional development and support for curricular/co-curricular integration</a:t>
            </a:r>
          </a:p>
          <a:p>
            <a:pPr marL="342900" indent="-171450">
              <a:spcAft>
                <a:spcPts val="1000"/>
              </a:spcAft>
              <a:buFont typeface="Arial" panose="020B0604020202020204" pitchFamily="34" charset="0"/>
              <a:buChar char="•"/>
            </a:pPr>
            <a:r>
              <a:rPr lang="en-US" sz="2000" b="1" dirty="0"/>
              <a:t>Increased faculty and staff engagement</a:t>
            </a:r>
          </a:p>
          <a:p>
            <a:pPr marL="342900" indent="-171450">
              <a:spcAft>
                <a:spcPts val="1000"/>
              </a:spcAft>
              <a:buFont typeface="Arial" panose="020B0604020202020204" pitchFamily="34" charset="0"/>
              <a:buChar char="•"/>
            </a:pPr>
            <a:r>
              <a:rPr lang="en-US" sz="2000" b="1" dirty="0"/>
              <a:t>Focus on Equity-Minded Practice</a:t>
            </a:r>
          </a:p>
          <a:p>
            <a:pPr marL="342900" indent="-171450">
              <a:buFont typeface="Arial" panose="020B0604020202020204" pitchFamily="34" charset="0"/>
              <a:buChar char="•"/>
            </a:pPr>
            <a:endParaRPr lang="en-US" dirty="0"/>
          </a:p>
        </p:txBody>
      </p:sp>
      <p:sp>
        <p:nvSpPr>
          <p:cNvPr id="10" name="Rectangle 9"/>
          <p:cNvSpPr/>
          <p:nvPr/>
        </p:nvSpPr>
        <p:spPr>
          <a:xfrm>
            <a:off x="533400" y="4098925"/>
            <a:ext cx="8001000" cy="2667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00200" indent="-171450">
              <a:spcAft>
                <a:spcPts val="1000"/>
              </a:spcAft>
              <a:buFont typeface="Arial" panose="020B0604020202020204" pitchFamily="34" charset="0"/>
              <a:buChar char="•"/>
            </a:pPr>
            <a:endParaRPr lang="en-US" sz="2000" b="1" dirty="0"/>
          </a:p>
          <a:p>
            <a:pPr marL="1600200" indent="-171450">
              <a:spcAft>
                <a:spcPts val="1000"/>
              </a:spcAft>
              <a:buFont typeface="Arial" panose="020B0604020202020204" pitchFamily="34" charset="0"/>
              <a:buChar char="•"/>
            </a:pPr>
            <a:r>
              <a:rPr lang="en-US" sz="2000" b="1" dirty="0"/>
              <a:t>Renewed focus on assessment of student learning outcomes </a:t>
            </a:r>
          </a:p>
          <a:p>
            <a:pPr marL="1600200" indent="-171450">
              <a:spcAft>
                <a:spcPts val="1000"/>
              </a:spcAft>
              <a:buFont typeface="Arial" panose="020B0604020202020204" pitchFamily="34" charset="0"/>
              <a:buChar char="•"/>
            </a:pPr>
            <a:r>
              <a:rPr lang="en-US" sz="2000" b="1" dirty="0"/>
              <a:t>3-year strategic plan for Center institutionalization</a:t>
            </a:r>
          </a:p>
          <a:p>
            <a:pPr marL="1600200" indent="-171450">
              <a:spcAft>
                <a:spcPts val="1000"/>
              </a:spcAft>
              <a:buFont typeface="Arial" panose="020B0604020202020204" pitchFamily="34" charset="0"/>
              <a:buChar char="•"/>
            </a:pPr>
            <a:r>
              <a:rPr lang="en-US" sz="2000" b="1" dirty="0"/>
              <a:t>Shift from internal activities to external Institute</a:t>
            </a:r>
          </a:p>
          <a:p>
            <a:pPr marL="1600200" indent="-171450">
              <a:spcAft>
                <a:spcPts val="1000"/>
              </a:spcAft>
              <a:buFont typeface="Arial" panose="020B0604020202020204" pitchFamily="34" charset="0"/>
              <a:buChar char="•"/>
            </a:pPr>
            <a:r>
              <a:rPr lang="en-US" sz="2000" b="1" dirty="0"/>
              <a:t>Integration of CECW principles into campus-wide programs, practices and policies </a:t>
            </a:r>
          </a:p>
          <a:p>
            <a:pPr marL="342900" indent="-171450">
              <a:buFont typeface="Arial" panose="020B0604020202020204" pitchFamily="34" charset="0"/>
              <a:buChar char="•"/>
            </a:pPr>
            <a:endParaRPr lang="en-US" dirty="0"/>
          </a:p>
        </p:txBody>
      </p:sp>
      <p:sp>
        <p:nvSpPr>
          <p:cNvPr id="9" name="Down Arrow 8"/>
          <p:cNvSpPr/>
          <p:nvPr/>
        </p:nvSpPr>
        <p:spPr>
          <a:xfrm rot="10800000">
            <a:off x="7086600" y="2368550"/>
            <a:ext cx="1371600" cy="1752600"/>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609600" y="4098924"/>
            <a:ext cx="1371600" cy="1692275"/>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9088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itle 1"/>
          <p:cNvSpPr txBox="1">
            <a:spLocks/>
          </p:cNvSpPr>
          <p:nvPr/>
        </p:nvSpPr>
        <p:spPr>
          <a:xfrm>
            <a:off x="0" y="373626"/>
            <a:ext cx="9144000" cy="1150374"/>
          </a:xfrm>
          <a:prstGeom prst="rect">
            <a:avLst/>
          </a:prstGeom>
          <a:solidFill>
            <a:schemeClr val="accent1">
              <a:lumMod val="75000"/>
            </a:schemeClr>
          </a:solidFill>
          <a:ln>
            <a:solidFill>
              <a:schemeClr val="bg1"/>
            </a:solidFill>
          </a:ln>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cap="small" spc="0" dirty="0">
                <a:ln>
                  <a:noFill/>
                </a:ln>
                <a:latin typeface="+mn-lt"/>
              </a:rPr>
              <a:t>Questions &amp; discussion</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798"/>
            <a:ext cx="4743449" cy="4794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063" y="1828800"/>
            <a:ext cx="5209993" cy="138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xmlns="" id="{DEE01C40-E846-4970-8C37-A80A686CE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06536" y="3677605"/>
            <a:ext cx="3514200" cy="2635650"/>
          </a:xfrm>
          <a:prstGeom prst="rect">
            <a:avLst/>
          </a:prstGeom>
        </p:spPr>
      </p:pic>
      <p:pic>
        <p:nvPicPr>
          <p:cNvPr id="11" name="Picture 10">
            <a:extLst>
              <a:ext uri="{FF2B5EF4-FFF2-40B4-BE49-F238E27FC236}">
                <a16:creationId xmlns:a16="http://schemas.microsoft.com/office/drawing/2014/main" xmlns="" id="{1D30E76D-E16F-46FC-A5B0-7C3D638C0A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7169" y="4969700"/>
            <a:ext cx="2400656" cy="1792990"/>
          </a:xfrm>
          <a:prstGeom prst="rect">
            <a:avLst/>
          </a:prstGeom>
        </p:spPr>
      </p:pic>
      <p:pic>
        <p:nvPicPr>
          <p:cNvPr id="13" name="Picture 12">
            <a:extLst>
              <a:ext uri="{FF2B5EF4-FFF2-40B4-BE49-F238E27FC236}">
                <a16:creationId xmlns:a16="http://schemas.microsoft.com/office/drawing/2014/main" xmlns="" id="{B9718AD1-7BB4-47EE-966B-9E72F9A8DB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5014" y="3238330"/>
            <a:ext cx="2442812" cy="1832109"/>
          </a:xfrm>
          <a:prstGeom prst="rect">
            <a:avLst/>
          </a:prstGeom>
        </p:spPr>
      </p:pic>
    </p:spTree>
    <p:extLst>
      <p:ext uri="{BB962C8B-B14F-4D97-AF65-F5344CB8AC3E}">
        <p14:creationId xmlns:p14="http://schemas.microsoft.com/office/powerpoint/2010/main" val="3662148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7553" y="1828800"/>
            <a:ext cx="7735447" cy="2434449"/>
          </a:xfrm>
          <a:prstGeom prst="rect">
            <a:avLst/>
          </a:prstGeom>
          <a:ln w="19050">
            <a:solidFill>
              <a:schemeClr val="accent5"/>
            </a:solidFill>
          </a:ln>
        </p:spPr>
        <p:txBody>
          <a:bodyPr wrap="square">
            <a:spAutoFit/>
          </a:bodyPr>
          <a:lstStyle/>
          <a:p>
            <a:pPr>
              <a:lnSpc>
                <a:spcPct val="110000"/>
              </a:lnSpc>
            </a:pPr>
            <a:r>
              <a:rPr lang="en-US" sz="2000" dirty="0"/>
              <a:t>“…we have learned to view inequality in educational outcomes as a problem of student </a:t>
            </a:r>
            <a:r>
              <a:rPr lang="en-US" sz="2000" dirty="0" err="1"/>
              <a:t>underpreparedness</a:t>
            </a:r>
            <a:r>
              <a:rPr lang="en-US" sz="2000" dirty="0"/>
              <a:t>, not a problem of practitioner knowledge, pedagogical approaches, or “culturally held” ideas about minority students… It is far more likely that practitioners will attribute inequality in educational outcomes to student deficiencies than question their own practices.” (</a:t>
            </a:r>
            <a:r>
              <a:rPr lang="en-US" sz="2000" dirty="0" err="1"/>
              <a:t>Bensimon</a:t>
            </a:r>
            <a:r>
              <a:rPr lang="en-US" sz="2000" dirty="0"/>
              <a:t>, 2007, p. 456)</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194" y="4440164"/>
            <a:ext cx="4548187" cy="218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clrChange>
              <a:clrFrom>
                <a:srgbClr val="FFFFFF"/>
              </a:clrFrom>
              <a:clrTo>
                <a:srgbClr val="FFFFFF">
                  <a:alpha val="0"/>
                </a:srgbClr>
              </a:clrTo>
            </a:clrChange>
          </a:blip>
          <a:stretch>
            <a:fillRect/>
          </a:stretch>
        </p:blipFill>
        <p:spPr>
          <a:xfrm>
            <a:off x="145637" y="2351740"/>
            <a:ext cx="800056" cy="1358715"/>
          </a:xfrm>
          <a:prstGeom prst="rect">
            <a:avLst/>
          </a:prstGeom>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34322"/>
          <a:stretch/>
        </p:blipFill>
        <p:spPr bwMode="auto">
          <a:xfrm>
            <a:off x="285750" y="4440990"/>
            <a:ext cx="3692629" cy="2186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a:extLst>
              <a:ext uri="{FF2B5EF4-FFF2-40B4-BE49-F238E27FC236}">
                <a16:creationId xmlns:a16="http://schemas.microsoft.com/office/drawing/2014/main" xmlns="" id="{3898C611-CB52-4C56-B332-D45CC7E51496}"/>
              </a:ext>
            </a:extLst>
          </p:cNvPr>
          <p:cNvSpPr txBox="1">
            <a:spLocks/>
          </p:cNvSpPr>
          <p:nvPr/>
        </p:nvSpPr>
        <p:spPr>
          <a:xfrm>
            <a:off x="304800" y="381000"/>
            <a:ext cx="8514581"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accent6"/>
                </a:solidFill>
                <a:latin typeface="+mn-lt"/>
              </a:rPr>
              <a:t>The Problem </a:t>
            </a:r>
          </a:p>
          <a:p>
            <a:r>
              <a:rPr lang="en-US" dirty="0">
                <a:solidFill>
                  <a:schemeClr val="accent6"/>
                </a:solidFill>
                <a:latin typeface="+mn-lt"/>
              </a:rPr>
              <a:t>(The problem is not our students)</a:t>
            </a:r>
          </a:p>
        </p:txBody>
      </p:sp>
    </p:spTree>
    <p:extLst>
      <p:ext uri="{BB962C8B-B14F-4D97-AF65-F5344CB8AC3E}">
        <p14:creationId xmlns:p14="http://schemas.microsoft.com/office/powerpoint/2010/main" val="192563739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19026259"/>
              </p:ext>
            </p:extLst>
          </p:nvPr>
        </p:nvGraphicFramePr>
        <p:xfrm>
          <a:off x="-142532" y="-228600"/>
          <a:ext cx="7010400" cy="584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p:nvPr/>
        </p:nvGrpSpPr>
        <p:grpSpPr>
          <a:xfrm>
            <a:off x="395010" y="755388"/>
            <a:ext cx="7265335" cy="5569961"/>
            <a:chOff x="332584" y="1102406"/>
            <a:chExt cx="7265335" cy="5569961"/>
          </a:xfrm>
        </p:grpSpPr>
        <p:sp>
          <p:nvSpPr>
            <p:cNvPr id="4" name="Freeform 3"/>
            <p:cNvSpPr/>
            <p:nvPr/>
          </p:nvSpPr>
          <p:spPr>
            <a:xfrm>
              <a:off x="2820521" y="3040880"/>
              <a:ext cx="3337070" cy="2808778"/>
            </a:xfrm>
            <a:custGeom>
              <a:avLst/>
              <a:gdLst>
                <a:gd name="connsiteX0" fmla="*/ 2396376 w 3337070"/>
                <a:gd name="connsiteY0" fmla="*/ 447827 h 2808778"/>
                <a:gd name="connsiteX1" fmla="*/ 2595177 w 3337070"/>
                <a:gd name="connsiteY1" fmla="*/ 243322 h 2808778"/>
                <a:gd name="connsiteX2" fmla="*/ 2822535 w 3337070"/>
                <a:gd name="connsiteY2" fmla="*/ 397783 h 2808778"/>
                <a:gd name="connsiteX3" fmla="*/ 2705654 w 3337070"/>
                <a:gd name="connsiteY3" fmla="*/ 657943 h 2808778"/>
                <a:gd name="connsiteX4" fmla="*/ 2985519 w 3337070"/>
                <a:gd name="connsiteY4" fmla="*/ 1050411 h 2808778"/>
                <a:gd name="connsiteX5" fmla="*/ 3270501 w 3337070"/>
                <a:gd name="connsiteY5" fmla="*/ 1039026 h 2808778"/>
                <a:gd name="connsiteX6" fmla="*/ 3319535 w 3337070"/>
                <a:gd name="connsiteY6" fmla="*/ 1264173 h 2808778"/>
                <a:gd name="connsiteX7" fmla="*/ 3055627 w 3337070"/>
                <a:gd name="connsiteY7" fmla="*/ 1372327 h 2808778"/>
                <a:gd name="connsiteX8" fmla="*/ 2958431 w 3337070"/>
                <a:gd name="connsiteY8" fmla="*/ 1818625 h 2808778"/>
                <a:gd name="connsiteX9" fmla="*/ 3158370 w 3337070"/>
                <a:gd name="connsiteY9" fmla="*/ 2022018 h 2808778"/>
                <a:gd name="connsiteX10" fmla="*/ 3014003 w 3337070"/>
                <a:gd name="connsiteY10" fmla="*/ 2224471 h 2808778"/>
                <a:gd name="connsiteX11" fmla="*/ 2756564 w 3337070"/>
                <a:gd name="connsiteY11" fmla="*/ 2101713 h 2808778"/>
                <a:gd name="connsiteX12" fmla="*/ 2327786 w 3337070"/>
                <a:gd name="connsiteY12" fmla="*/ 2393013 h 2808778"/>
                <a:gd name="connsiteX13" fmla="*/ 2359682 w 3337070"/>
                <a:gd name="connsiteY13" fmla="*/ 2676433 h 2808778"/>
                <a:gd name="connsiteX14" fmla="*/ 2075295 w 3337070"/>
                <a:gd name="connsiteY14" fmla="*/ 2760239 h 2808778"/>
                <a:gd name="connsiteX15" fmla="*/ 1948400 w 3337070"/>
                <a:gd name="connsiteY15" fmla="*/ 2504813 h 2808778"/>
                <a:gd name="connsiteX16" fmla="*/ 1388670 w 3337070"/>
                <a:gd name="connsiteY16" fmla="*/ 2504813 h 2808778"/>
                <a:gd name="connsiteX17" fmla="*/ 1261775 w 3337070"/>
                <a:gd name="connsiteY17" fmla="*/ 2760239 h 2808778"/>
                <a:gd name="connsiteX18" fmla="*/ 977388 w 3337070"/>
                <a:gd name="connsiteY18" fmla="*/ 2676433 h 2808778"/>
                <a:gd name="connsiteX19" fmla="*/ 1009284 w 3337070"/>
                <a:gd name="connsiteY19" fmla="*/ 2393013 h 2808778"/>
                <a:gd name="connsiteX20" fmla="*/ 580506 w 3337070"/>
                <a:gd name="connsiteY20" fmla="*/ 2101713 h 2808778"/>
                <a:gd name="connsiteX21" fmla="*/ 323067 w 3337070"/>
                <a:gd name="connsiteY21" fmla="*/ 2224471 h 2808778"/>
                <a:gd name="connsiteX22" fmla="*/ 178700 w 3337070"/>
                <a:gd name="connsiteY22" fmla="*/ 2022018 h 2808778"/>
                <a:gd name="connsiteX23" fmla="*/ 378639 w 3337070"/>
                <a:gd name="connsiteY23" fmla="*/ 1818625 h 2808778"/>
                <a:gd name="connsiteX24" fmla="*/ 281443 w 3337070"/>
                <a:gd name="connsiteY24" fmla="*/ 1372327 h 2808778"/>
                <a:gd name="connsiteX25" fmla="*/ 17535 w 3337070"/>
                <a:gd name="connsiteY25" fmla="*/ 1264173 h 2808778"/>
                <a:gd name="connsiteX26" fmla="*/ 66569 w 3337070"/>
                <a:gd name="connsiteY26" fmla="*/ 1039026 h 2808778"/>
                <a:gd name="connsiteX27" fmla="*/ 351551 w 3337070"/>
                <a:gd name="connsiteY27" fmla="*/ 1050411 h 2808778"/>
                <a:gd name="connsiteX28" fmla="*/ 631416 w 3337070"/>
                <a:gd name="connsiteY28" fmla="*/ 657943 h 2808778"/>
                <a:gd name="connsiteX29" fmla="*/ 514535 w 3337070"/>
                <a:gd name="connsiteY29" fmla="*/ 397783 h 2808778"/>
                <a:gd name="connsiteX30" fmla="*/ 741893 w 3337070"/>
                <a:gd name="connsiteY30" fmla="*/ 243322 h 2808778"/>
                <a:gd name="connsiteX31" fmla="*/ 940694 w 3337070"/>
                <a:gd name="connsiteY31" fmla="*/ 447827 h 2808778"/>
                <a:gd name="connsiteX32" fmla="*/ 1466668 w 3337070"/>
                <a:gd name="connsiteY32" fmla="*/ 292829 h 2808778"/>
                <a:gd name="connsiteX33" fmla="*/ 1516187 w 3337070"/>
                <a:gd name="connsiteY33" fmla="*/ 11952 h 2808778"/>
                <a:gd name="connsiteX34" fmla="*/ 1820883 w 3337070"/>
                <a:gd name="connsiteY34" fmla="*/ 11952 h 2808778"/>
                <a:gd name="connsiteX35" fmla="*/ 1870402 w 3337070"/>
                <a:gd name="connsiteY35" fmla="*/ 292830 h 2808778"/>
                <a:gd name="connsiteX36" fmla="*/ 2396376 w 3337070"/>
                <a:gd name="connsiteY36" fmla="*/ 447828 h 2808778"/>
                <a:gd name="connsiteX37" fmla="*/ 2396376 w 3337070"/>
                <a:gd name="connsiteY37" fmla="*/ 447827 h 280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37070" h="2808778">
                  <a:moveTo>
                    <a:pt x="2396376" y="447827"/>
                  </a:moveTo>
                  <a:lnTo>
                    <a:pt x="2595177" y="243322"/>
                  </a:lnTo>
                  <a:lnTo>
                    <a:pt x="2822535" y="397783"/>
                  </a:lnTo>
                  <a:lnTo>
                    <a:pt x="2705654" y="657943"/>
                  </a:lnTo>
                  <a:cubicBezTo>
                    <a:pt x="2830900" y="772016"/>
                    <a:pt x="2926125" y="905555"/>
                    <a:pt x="2985519" y="1050411"/>
                  </a:cubicBezTo>
                  <a:lnTo>
                    <a:pt x="3270501" y="1039026"/>
                  </a:lnTo>
                  <a:lnTo>
                    <a:pt x="3319535" y="1264173"/>
                  </a:lnTo>
                  <a:lnTo>
                    <a:pt x="3055627" y="1372327"/>
                  </a:lnTo>
                  <a:cubicBezTo>
                    <a:pt x="3061007" y="1524894"/>
                    <a:pt x="3027935" y="1676749"/>
                    <a:pt x="2958431" y="1818625"/>
                  </a:cubicBezTo>
                  <a:lnTo>
                    <a:pt x="3158370" y="2022018"/>
                  </a:lnTo>
                  <a:lnTo>
                    <a:pt x="3014003" y="2224471"/>
                  </a:lnTo>
                  <a:lnTo>
                    <a:pt x="2756564" y="2101713"/>
                  </a:lnTo>
                  <a:cubicBezTo>
                    <a:pt x="2639560" y="2221386"/>
                    <a:pt x="2493667" y="2320502"/>
                    <a:pt x="2327786" y="2393013"/>
                  </a:cubicBezTo>
                  <a:lnTo>
                    <a:pt x="2359682" y="2676433"/>
                  </a:lnTo>
                  <a:lnTo>
                    <a:pt x="2075295" y="2760239"/>
                  </a:lnTo>
                  <a:lnTo>
                    <a:pt x="1948400" y="2504813"/>
                  </a:lnTo>
                  <a:cubicBezTo>
                    <a:pt x="1763760" y="2535595"/>
                    <a:pt x="1573310" y="2535595"/>
                    <a:pt x="1388670" y="2504813"/>
                  </a:cubicBezTo>
                  <a:lnTo>
                    <a:pt x="1261775" y="2760239"/>
                  </a:lnTo>
                  <a:lnTo>
                    <a:pt x="977388" y="2676433"/>
                  </a:lnTo>
                  <a:lnTo>
                    <a:pt x="1009284" y="2393013"/>
                  </a:lnTo>
                  <a:cubicBezTo>
                    <a:pt x="843403" y="2320502"/>
                    <a:pt x="697510" y="2221385"/>
                    <a:pt x="580506" y="2101713"/>
                  </a:cubicBezTo>
                  <a:lnTo>
                    <a:pt x="323067" y="2224471"/>
                  </a:lnTo>
                  <a:lnTo>
                    <a:pt x="178700" y="2022018"/>
                  </a:lnTo>
                  <a:lnTo>
                    <a:pt x="378639" y="1818625"/>
                  </a:lnTo>
                  <a:cubicBezTo>
                    <a:pt x="309135" y="1676749"/>
                    <a:pt x="276063" y="1524894"/>
                    <a:pt x="281443" y="1372327"/>
                  </a:cubicBezTo>
                  <a:lnTo>
                    <a:pt x="17535" y="1264173"/>
                  </a:lnTo>
                  <a:lnTo>
                    <a:pt x="66569" y="1039026"/>
                  </a:lnTo>
                  <a:lnTo>
                    <a:pt x="351551" y="1050411"/>
                  </a:lnTo>
                  <a:cubicBezTo>
                    <a:pt x="410945" y="905555"/>
                    <a:pt x="506170" y="772016"/>
                    <a:pt x="631416" y="657943"/>
                  </a:cubicBezTo>
                  <a:lnTo>
                    <a:pt x="514535" y="397783"/>
                  </a:lnTo>
                  <a:lnTo>
                    <a:pt x="741893" y="243322"/>
                  </a:lnTo>
                  <a:lnTo>
                    <a:pt x="940694" y="447827"/>
                  </a:lnTo>
                  <a:cubicBezTo>
                    <a:pt x="1101195" y="367771"/>
                    <a:pt x="1280160" y="315033"/>
                    <a:pt x="1466668" y="292829"/>
                  </a:cubicBezTo>
                  <a:lnTo>
                    <a:pt x="1516187" y="11952"/>
                  </a:lnTo>
                  <a:lnTo>
                    <a:pt x="1820883" y="11952"/>
                  </a:lnTo>
                  <a:lnTo>
                    <a:pt x="1870402" y="292830"/>
                  </a:lnTo>
                  <a:cubicBezTo>
                    <a:pt x="2056910" y="315033"/>
                    <a:pt x="2235875" y="367772"/>
                    <a:pt x="2396376" y="447828"/>
                  </a:cubicBezTo>
                  <a:lnTo>
                    <a:pt x="2396376" y="447827"/>
                  </a:lnTo>
                  <a:close/>
                </a:path>
              </a:pathLst>
            </a:custGeom>
            <a:solidFill>
              <a:schemeClr val="accent6">
                <a:lumMod val="75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2056" tIns="698583" rIns="672056" bIns="747705" numCol="1" spcCol="1270" anchor="ctr" anchorCtr="0">
              <a:noAutofit/>
            </a:bodyPr>
            <a:lstStyle/>
            <a:p>
              <a:pPr lvl="0" algn="ctr" defTabSz="1422400">
                <a:lnSpc>
                  <a:spcPct val="90000"/>
                </a:lnSpc>
                <a:spcBef>
                  <a:spcPct val="0"/>
                </a:spcBef>
              </a:pPr>
              <a:r>
                <a:rPr lang="en-US" sz="3400" b="1" kern="1200" dirty="0">
                  <a:solidFill>
                    <a:schemeClr val="tx1"/>
                  </a:solidFill>
                  <a:latin typeface="Antique Olive"/>
                </a:rPr>
                <a:t>Student Success</a:t>
              </a:r>
            </a:p>
            <a:p>
              <a:pPr lvl="0" algn="ctr" defTabSz="1422400">
                <a:lnSpc>
                  <a:spcPct val="90000"/>
                </a:lnSpc>
                <a:spcBef>
                  <a:spcPct val="0"/>
                </a:spcBef>
              </a:pPr>
              <a:r>
                <a:rPr lang="en-US" sz="3400" b="1" dirty="0">
                  <a:solidFill>
                    <a:schemeClr val="tx1"/>
                  </a:solidFill>
                  <a:latin typeface="Antique Olive"/>
                </a:rPr>
                <a:t>Agenda</a:t>
              </a:r>
              <a:endParaRPr lang="en-US" sz="3400" b="1" kern="1200" dirty="0">
                <a:solidFill>
                  <a:schemeClr val="tx1"/>
                </a:solidFill>
                <a:latin typeface="Antique Olive"/>
              </a:endParaRPr>
            </a:p>
          </p:txBody>
        </p:sp>
        <p:sp>
          <p:nvSpPr>
            <p:cNvPr id="5" name="Freeform 4"/>
            <p:cNvSpPr/>
            <p:nvPr/>
          </p:nvSpPr>
          <p:spPr>
            <a:xfrm rot="20795666">
              <a:off x="709803" y="4245407"/>
              <a:ext cx="2426960" cy="2426960"/>
            </a:xfrm>
            <a:custGeom>
              <a:avLst/>
              <a:gdLst>
                <a:gd name="connsiteX0" fmla="*/ 1815966 w 2426960"/>
                <a:gd name="connsiteY0" fmla="*/ 614687 h 2426960"/>
                <a:gd name="connsiteX1" fmla="*/ 2174024 w 2426960"/>
                <a:gd name="connsiteY1" fmla="*/ 506775 h 2426960"/>
                <a:gd name="connsiteX2" fmla="*/ 2305777 w 2426960"/>
                <a:gd name="connsiteY2" fmla="*/ 734977 h 2426960"/>
                <a:gd name="connsiteX3" fmla="*/ 2033292 w 2426960"/>
                <a:gd name="connsiteY3" fmla="*/ 991109 h 2426960"/>
                <a:gd name="connsiteX4" fmla="*/ 2033292 w 2426960"/>
                <a:gd name="connsiteY4" fmla="*/ 1435852 h 2426960"/>
                <a:gd name="connsiteX5" fmla="*/ 2305777 w 2426960"/>
                <a:gd name="connsiteY5" fmla="*/ 1691983 h 2426960"/>
                <a:gd name="connsiteX6" fmla="*/ 2174024 w 2426960"/>
                <a:gd name="connsiteY6" fmla="*/ 1920185 h 2426960"/>
                <a:gd name="connsiteX7" fmla="*/ 1815966 w 2426960"/>
                <a:gd name="connsiteY7" fmla="*/ 1812273 h 2426960"/>
                <a:gd name="connsiteX8" fmla="*/ 1430807 w 2426960"/>
                <a:gd name="connsiteY8" fmla="*/ 2034644 h 2426960"/>
                <a:gd name="connsiteX9" fmla="*/ 1345232 w 2426960"/>
                <a:gd name="connsiteY9" fmla="*/ 2398688 h 2426960"/>
                <a:gd name="connsiteX10" fmla="*/ 1081728 w 2426960"/>
                <a:gd name="connsiteY10" fmla="*/ 2398688 h 2426960"/>
                <a:gd name="connsiteX11" fmla="*/ 996153 w 2426960"/>
                <a:gd name="connsiteY11" fmla="*/ 2034644 h 2426960"/>
                <a:gd name="connsiteX12" fmla="*/ 610994 w 2426960"/>
                <a:gd name="connsiteY12" fmla="*/ 1812273 h 2426960"/>
                <a:gd name="connsiteX13" fmla="*/ 252936 w 2426960"/>
                <a:gd name="connsiteY13" fmla="*/ 1920185 h 2426960"/>
                <a:gd name="connsiteX14" fmla="*/ 121183 w 2426960"/>
                <a:gd name="connsiteY14" fmla="*/ 1691983 h 2426960"/>
                <a:gd name="connsiteX15" fmla="*/ 393668 w 2426960"/>
                <a:gd name="connsiteY15" fmla="*/ 1435851 h 2426960"/>
                <a:gd name="connsiteX16" fmla="*/ 393668 w 2426960"/>
                <a:gd name="connsiteY16" fmla="*/ 991108 h 2426960"/>
                <a:gd name="connsiteX17" fmla="*/ 121183 w 2426960"/>
                <a:gd name="connsiteY17" fmla="*/ 734977 h 2426960"/>
                <a:gd name="connsiteX18" fmla="*/ 252936 w 2426960"/>
                <a:gd name="connsiteY18" fmla="*/ 506775 h 2426960"/>
                <a:gd name="connsiteX19" fmla="*/ 610994 w 2426960"/>
                <a:gd name="connsiteY19" fmla="*/ 614687 h 2426960"/>
                <a:gd name="connsiteX20" fmla="*/ 996153 w 2426960"/>
                <a:gd name="connsiteY20" fmla="*/ 392316 h 2426960"/>
                <a:gd name="connsiteX21" fmla="*/ 1081728 w 2426960"/>
                <a:gd name="connsiteY21" fmla="*/ 28272 h 2426960"/>
                <a:gd name="connsiteX22" fmla="*/ 1345232 w 2426960"/>
                <a:gd name="connsiteY22" fmla="*/ 28272 h 2426960"/>
                <a:gd name="connsiteX23" fmla="*/ 1430807 w 2426960"/>
                <a:gd name="connsiteY23" fmla="*/ 392316 h 2426960"/>
                <a:gd name="connsiteX24" fmla="*/ 1815966 w 2426960"/>
                <a:gd name="connsiteY24" fmla="*/ 614687 h 242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6960" h="2426960">
                  <a:moveTo>
                    <a:pt x="1815966" y="614687"/>
                  </a:moveTo>
                  <a:lnTo>
                    <a:pt x="2174024" y="506775"/>
                  </a:lnTo>
                  <a:lnTo>
                    <a:pt x="2305777" y="734977"/>
                  </a:lnTo>
                  <a:lnTo>
                    <a:pt x="2033292" y="991109"/>
                  </a:lnTo>
                  <a:cubicBezTo>
                    <a:pt x="2072790" y="1136726"/>
                    <a:pt x="2072790" y="1290235"/>
                    <a:pt x="2033292" y="1435852"/>
                  </a:cubicBezTo>
                  <a:lnTo>
                    <a:pt x="2305777" y="1691983"/>
                  </a:lnTo>
                  <a:lnTo>
                    <a:pt x="2174024" y="1920185"/>
                  </a:lnTo>
                  <a:lnTo>
                    <a:pt x="1815966" y="1812273"/>
                  </a:lnTo>
                  <a:cubicBezTo>
                    <a:pt x="1709607" y="1919288"/>
                    <a:pt x="1576664" y="1996042"/>
                    <a:pt x="1430807" y="2034644"/>
                  </a:cubicBezTo>
                  <a:lnTo>
                    <a:pt x="1345232" y="2398688"/>
                  </a:lnTo>
                  <a:lnTo>
                    <a:pt x="1081728" y="2398688"/>
                  </a:lnTo>
                  <a:lnTo>
                    <a:pt x="996153" y="2034644"/>
                  </a:lnTo>
                  <a:cubicBezTo>
                    <a:pt x="850296" y="1996042"/>
                    <a:pt x="717353" y="1919287"/>
                    <a:pt x="610994" y="1812273"/>
                  </a:cubicBezTo>
                  <a:lnTo>
                    <a:pt x="252936" y="1920185"/>
                  </a:lnTo>
                  <a:lnTo>
                    <a:pt x="121183" y="1691983"/>
                  </a:lnTo>
                  <a:lnTo>
                    <a:pt x="393668" y="1435851"/>
                  </a:lnTo>
                  <a:cubicBezTo>
                    <a:pt x="354170" y="1290234"/>
                    <a:pt x="354170" y="1136725"/>
                    <a:pt x="393668" y="991108"/>
                  </a:cubicBezTo>
                  <a:lnTo>
                    <a:pt x="121183" y="734977"/>
                  </a:lnTo>
                  <a:lnTo>
                    <a:pt x="252936" y="506775"/>
                  </a:lnTo>
                  <a:lnTo>
                    <a:pt x="610994" y="614687"/>
                  </a:lnTo>
                  <a:cubicBezTo>
                    <a:pt x="717353" y="507672"/>
                    <a:pt x="850296" y="430918"/>
                    <a:pt x="996153" y="392316"/>
                  </a:cubicBezTo>
                  <a:lnTo>
                    <a:pt x="1081728" y="28272"/>
                  </a:lnTo>
                  <a:lnTo>
                    <a:pt x="1345232" y="28272"/>
                  </a:lnTo>
                  <a:lnTo>
                    <a:pt x="1430807" y="392316"/>
                  </a:lnTo>
                  <a:cubicBezTo>
                    <a:pt x="1576664" y="430918"/>
                    <a:pt x="1709607" y="507673"/>
                    <a:pt x="1815966" y="614687"/>
                  </a:cubicBezTo>
                  <a:close/>
                </a:path>
              </a:pathLst>
            </a:custGeom>
            <a:solidFill>
              <a:schemeClr val="accent1"/>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0043" tIns="633736" rIns="630044" bIns="633737" numCol="1" spcCol="1270" anchor="ctr" anchorCtr="0">
              <a:noAutofit/>
            </a:bodyPr>
            <a:lstStyle/>
            <a:p>
              <a:pPr lvl="0" algn="ctr" defTabSz="666750">
                <a:lnSpc>
                  <a:spcPct val="90000"/>
                </a:lnSpc>
                <a:spcBef>
                  <a:spcPct val="0"/>
                </a:spcBef>
                <a:spcAft>
                  <a:spcPct val="35000"/>
                </a:spcAft>
              </a:pPr>
              <a:endParaRPr lang="en-US" sz="1500" kern="1200" dirty="0">
                <a:solidFill>
                  <a:srgbClr val="FF0000"/>
                </a:solidFill>
              </a:endParaRPr>
            </a:p>
          </p:txBody>
        </p:sp>
        <p:sp>
          <p:nvSpPr>
            <p:cNvPr id="7" name="Freeform 6"/>
            <p:cNvSpPr/>
            <p:nvPr/>
          </p:nvSpPr>
          <p:spPr>
            <a:xfrm>
              <a:off x="332584" y="1705065"/>
              <a:ext cx="3127440" cy="2912353"/>
            </a:xfrm>
            <a:custGeom>
              <a:avLst/>
              <a:gdLst>
                <a:gd name="connsiteX0" fmla="*/ 1779275 w 2377925"/>
                <a:gd name="connsiteY0" fmla="*/ 602268 h 2377925"/>
                <a:gd name="connsiteX1" fmla="*/ 2130100 w 2377925"/>
                <a:gd name="connsiteY1" fmla="*/ 496536 h 2377925"/>
                <a:gd name="connsiteX2" fmla="*/ 2259190 w 2377925"/>
                <a:gd name="connsiteY2" fmla="*/ 720127 h 2377925"/>
                <a:gd name="connsiteX3" fmla="*/ 1992211 w 2377925"/>
                <a:gd name="connsiteY3" fmla="*/ 971084 h 2377925"/>
                <a:gd name="connsiteX4" fmla="*/ 1992211 w 2377925"/>
                <a:gd name="connsiteY4" fmla="*/ 1406841 h 2377925"/>
                <a:gd name="connsiteX5" fmla="*/ 2259190 w 2377925"/>
                <a:gd name="connsiteY5" fmla="*/ 1657798 h 2377925"/>
                <a:gd name="connsiteX6" fmla="*/ 2130100 w 2377925"/>
                <a:gd name="connsiteY6" fmla="*/ 1881389 h 2377925"/>
                <a:gd name="connsiteX7" fmla="*/ 1779275 w 2377925"/>
                <a:gd name="connsiteY7" fmla="*/ 1775657 h 2377925"/>
                <a:gd name="connsiteX8" fmla="*/ 1401898 w 2377925"/>
                <a:gd name="connsiteY8" fmla="*/ 1993536 h 2377925"/>
                <a:gd name="connsiteX9" fmla="*/ 1318053 w 2377925"/>
                <a:gd name="connsiteY9" fmla="*/ 2350224 h 2377925"/>
                <a:gd name="connsiteX10" fmla="*/ 1059872 w 2377925"/>
                <a:gd name="connsiteY10" fmla="*/ 2350224 h 2377925"/>
                <a:gd name="connsiteX11" fmla="*/ 976026 w 2377925"/>
                <a:gd name="connsiteY11" fmla="*/ 1993536 h 2377925"/>
                <a:gd name="connsiteX12" fmla="*/ 598649 w 2377925"/>
                <a:gd name="connsiteY12" fmla="*/ 1775657 h 2377925"/>
                <a:gd name="connsiteX13" fmla="*/ 247825 w 2377925"/>
                <a:gd name="connsiteY13" fmla="*/ 1881389 h 2377925"/>
                <a:gd name="connsiteX14" fmla="*/ 118735 w 2377925"/>
                <a:gd name="connsiteY14" fmla="*/ 1657798 h 2377925"/>
                <a:gd name="connsiteX15" fmla="*/ 385714 w 2377925"/>
                <a:gd name="connsiteY15" fmla="*/ 1406841 h 2377925"/>
                <a:gd name="connsiteX16" fmla="*/ 385714 w 2377925"/>
                <a:gd name="connsiteY16" fmla="*/ 971084 h 2377925"/>
                <a:gd name="connsiteX17" fmla="*/ 118735 w 2377925"/>
                <a:gd name="connsiteY17" fmla="*/ 720127 h 2377925"/>
                <a:gd name="connsiteX18" fmla="*/ 247825 w 2377925"/>
                <a:gd name="connsiteY18" fmla="*/ 496536 h 2377925"/>
                <a:gd name="connsiteX19" fmla="*/ 598650 w 2377925"/>
                <a:gd name="connsiteY19" fmla="*/ 602268 h 2377925"/>
                <a:gd name="connsiteX20" fmla="*/ 976027 w 2377925"/>
                <a:gd name="connsiteY20" fmla="*/ 384389 h 2377925"/>
                <a:gd name="connsiteX21" fmla="*/ 1059872 w 2377925"/>
                <a:gd name="connsiteY21" fmla="*/ 27701 h 2377925"/>
                <a:gd name="connsiteX22" fmla="*/ 1318053 w 2377925"/>
                <a:gd name="connsiteY22" fmla="*/ 27701 h 2377925"/>
                <a:gd name="connsiteX23" fmla="*/ 1401899 w 2377925"/>
                <a:gd name="connsiteY23" fmla="*/ 384389 h 2377925"/>
                <a:gd name="connsiteX24" fmla="*/ 1779276 w 2377925"/>
                <a:gd name="connsiteY24" fmla="*/ 602268 h 2377925"/>
                <a:gd name="connsiteX25" fmla="*/ 1779275 w 2377925"/>
                <a:gd name="connsiteY25" fmla="*/ 602268 h 237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77925" h="2377925">
                  <a:moveTo>
                    <a:pt x="1530544" y="601504"/>
                  </a:moveTo>
                  <a:lnTo>
                    <a:pt x="1784887" y="443978"/>
                  </a:lnTo>
                  <a:lnTo>
                    <a:pt x="1933947" y="593038"/>
                  </a:lnTo>
                  <a:lnTo>
                    <a:pt x="1776421" y="847381"/>
                  </a:lnTo>
                  <a:cubicBezTo>
                    <a:pt x="1837094" y="951727"/>
                    <a:pt x="1868879" y="1070350"/>
                    <a:pt x="1868507" y="1191051"/>
                  </a:cubicBezTo>
                  <a:lnTo>
                    <a:pt x="2132100" y="1332556"/>
                  </a:lnTo>
                  <a:lnTo>
                    <a:pt x="2077541" y="1536176"/>
                  </a:lnTo>
                  <a:lnTo>
                    <a:pt x="1778510" y="1526926"/>
                  </a:lnTo>
                  <a:cubicBezTo>
                    <a:pt x="1718480" y="1631643"/>
                    <a:pt x="1631642" y="1718481"/>
                    <a:pt x="1526926" y="1778511"/>
                  </a:cubicBezTo>
                  <a:lnTo>
                    <a:pt x="1536176" y="2077540"/>
                  </a:lnTo>
                  <a:lnTo>
                    <a:pt x="1332555" y="2132100"/>
                  </a:lnTo>
                  <a:lnTo>
                    <a:pt x="1191051" y="1868508"/>
                  </a:lnTo>
                  <a:cubicBezTo>
                    <a:pt x="1070349" y="1868879"/>
                    <a:pt x="951726" y="1837094"/>
                    <a:pt x="847380" y="1776421"/>
                  </a:cubicBezTo>
                  <a:lnTo>
                    <a:pt x="593038" y="1933947"/>
                  </a:lnTo>
                  <a:lnTo>
                    <a:pt x="443978" y="1784887"/>
                  </a:lnTo>
                  <a:lnTo>
                    <a:pt x="601504" y="1530544"/>
                  </a:lnTo>
                  <a:cubicBezTo>
                    <a:pt x="540831" y="1426198"/>
                    <a:pt x="509046" y="1307575"/>
                    <a:pt x="509418" y="1186874"/>
                  </a:cubicBezTo>
                  <a:lnTo>
                    <a:pt x="245825" y="1045369"/>
                  </a:lnTo>
                  <a:lnTo>
                    <a:pt x="300384" y="841749"/>
                  </a:lnTo>
                  <a:lnTo>
                    <a:pt x="599415" y="850999"/>
                  </a:lnTo>
                  <a:cubicBezTo>
                    <a:pt x="659445" y="746282"/>
                    <a:pt x="746283" y="659444"/>
                    <a:pt x="850999" y="599414"/>
                  </a:cubicBezTo>
                  <a:lnTo>
                    <a:pt x="841749" y="300385"/>
                  </a:lnTo>
                  <a:lnTo>
                    <a:pt x="1045370" y="245825"/>
                  </a:lnTo>
                  <a:lnTo>
                    <a:pt x="1186874" y="509417"/>
                  </a:lnTo>
                  <a:cubicBezTo>
                    <a:pt x="1307576" y="509046"/>
                    <a:pt x="1426199" y="540831"/>
                    <a:pt x="1530545" y="601504"/>
                  </a:cubicBezTo>
                  <a:lnTo>
                    <a:pt x="1530544" y="601504"/>
                  </a:lnTo>
                  <a:close/>
                </a:path>
              </a:pathLst>
            </a:custGeom>
            <a:solidFill>
              <a:schemeClr val="accent1"/>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88762" tIns="811623" rIns="811622" bIns="811621" numCol="1" spcCol="1270" anchor="ctr" anchorCtr="0">
              <a:noAutofit/>
            </a:bodyPr>
            <a:lstStyle/>
            <a:p>
              <a:pPr lvl="0" algn="ctr" defTabSz="800100">
                <a:lnSpc>
                  <a:spcPct val="90000"/>
                </a:lnSpc>
                <a:spcBef>
                  <a:spcPct val="0"/>
                </a:spcBef>
                <a:spcAft>
                  <a:spcPct val="35000"/>
                </a:spcAft>
              </a:pPr>
              <a:r>
                <a:rPr lang="en-US" sz="1800" b="1" kern="1200" dirty="0">
                  <a:latin typeface="Antique Olive"/>
                </a:rPr>
                <a:t>Accelerated &amp; Aligned </a:t>
              </a:r>
              <a:r>
                <a:rPr lang="en-US" b="1" dirty="0">
                  <a:latin typeface="Antique Olive"/>
                </a:rPr>
                <a:t>C</a:t>
              </a:r>
              <a:r>
                <a:rPr lang="en-US" sz="1800" b="1" kern="1200" dirty="0">
                  <a:latin typeface="Antique Olive"/>
                </a:rPr>
                <a:t>urriculum </a:t>
              </a:r>
            </a:p>
          </p:txBody>
        </p:sp>
        <p:sp>
          <p:nvSpPr>
            <p:cNvPr id="8" name="Circular Arrow 7"/>
            <p:cNvSpPr/>
            <p:nvPr/>
          </p:nvSpPr>
          <p:spPr>
            <a:xfrm flipV="1">
              <a:off x="7536710" y="1368105"/>
              <a:ext cx="61209" cy="159666"/>
            </a:xfrm>
            <a:prstGeom prst="circularArrow">
              <a:avLst>
                <a:gd name="adj1" fmla="val 4687"/>
                <a:gd name="adj2" fmla="val 299029"/>
                <a:gd name="adj3" fmla="val 2548087"/>
                <a:gd name="adj4" fmla="val 15794148"/>
                <a:gd name="adj5" fmla="val 5469"/>
              </a:avLst>
            </a:prstGeom>
            <a:solidFill>
              <a:schemeClr val="bg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2" name="Circular Arrow 11"/>
            <p:cNvSpPr/>
            <p:nvPr/>
          </p:nvSpPr>
          <p:spPr>
            <a:xfrm rot="18642744" flipH="1" flipV="1">
              <a:off x="3354544" y="1014251"/>
              <a:ext cx="47886" cy="224195"/>
            </a:xfrm>
            <a:prstGeom prst="circularArrow">
              <a:avLst>
                <a:gd name="adj1" fmla="val 6452"/>
                <a:gd name="adj2" fmla="val 429999"/>
                <a:gd name="adj3" fmla="val 10489124"/>
                <a:gd name="adj4" fmla="val 14837806"/>
                <a:gd name="adj5" fmla="val 7527"/>
              </a:avLst>
            </a:prstGeom>
            <a:solidFill>
              <a:schemeClr val="bg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3" name="Shape 12"/>
            <p:cNvSpPr/>
            <p:nvPr/>
          </p:nvSpPr>
          <p:spPr>
            <a:xfrm flipH="1" flipV="1">
              <a:off x="2728774" y="1580705"/>
              <a:ext cx="167710" cy="47917"/>
            </a:xfrm>
            <a:prstGeom prst="leftCircularArrow">
              <a:avLst>
                <a:gd name="adj1" fmla="val 5984"/>
                <a:gd name="adj2" fmla="val 394124"/>
                <a:gd name="adj3" fmla="val 13313824"/>
                <a:gd name="adj4" fmla="val 10508221"/>
                <a:gd name="adj5" fmla="val 6981"/>
              </a:avLst>
            </a:prstGeom>
            <a:solidFill>
              <a:schemeClr val="bg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grpSp>
      <p:sp>
        <p:nvSpPr>
          <p:cNvPr id="20" name="Shape 19"/>
          <p:cNvSpPr/>
          <p:nvPr/>
        </p:nvSpPr>
        <p:spPr>
          <a:xfrm rot="20911877">
            <a:off x="2720094" y="608111"/>
            <a:ext cx="2408152" cy="2311437"/>
          </a:xfrm>
          <a:prstGeom prst="gear6">
            <a:avLst/>
          </a:prstGeom>
          <a:solidFill>
            <a:schemeClr val="accent2">
              <a:lumMod val="75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0" name="Group 9"/>
          <p:cNvGrpSpPr/>
          <p:nvPr/>
        </p:nvGrpSpPr>
        <p:grpSpPr>
          <a:xfrm rot="442932">
            <a:off x="4879650" y="662743"/>
            <a:ext cx="2414358" cy="2407962"/>
            <a:chOff x="6389731" y="2740078"/>
            <a:chExt cx="2209800" cy="2286000"/>
          </a:xfrm>
          <a:solidFill>
            <a:schemeClr val="accent1"/>
          </a:solidFill>
        </p:grpSpPr>
        <p:sp>
          <p:nvSpPr>
            <p:cNvPr id="18" name="Shape 17"/>
            <p:cNvSpPr/>
            <p:nvPr/>
          </p:nvSpPr>
          <p:spPr>
            <a:xfrm rot="20282366">
              <a:off x="6389731" y="2740078"/>
              <a:ext cx="2209800" cy="2286000"/>
            </a:xfrm>
            <a:prstGeom prst="gear6">
              <a:avLst/>
            </a:prstGeom>
            <a:grp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TextBox 21"/>
            <p:cNvSpPr txBox="1"/>
            <p:nvPr/>
          </p:nvSpPr>
          <p:spPr>
            <a:xfrm rot="910415">
              <a:off x="6720339" y="3506280"/>
              <a:ext cx="1587451" cy="876564"/>
            </a:xfrm>
            <a:prstGeom prst="rect">
              <a:avLst/>
            </a:prstGeom>
            <a:noFill/>
            <a:ln>
              <a:noFill/>
            </a:ln>
          </p:spPr>
          <p:txBody>
            <a:bodyPr wrap="square" rtlCol="0">
              <a:spAutoFit/>
            </a:bodyPr>
            <a:lstStyle/>
            <a:p>
              <a:pPr algn="ctr"/>
              <a:r>
                <a:rPr lang="en-US" b="1" dirty="0">
                  <a:solidFill>
                    <a:srgbClr val="FFFFFF"/>
                  </a:solidFill>
                  <a:latin typeface="Antique Olive"/>
                </a:rPr>
                <a:t>Learning Communities</a:t>
              </a:r>
            </a:p>
            <a:p>
              <a:pPr lvl="0" algn="ctr"/>
              <a:endParaRPr lang="en-US" b="1" dirty="0">
                <a:solidFill>
                  <a:srgbClr val="FFFFFF"/>
                </a:solidFill>
                <a:latin typeface="Antique Olive"/>
              </a:endParaRPr>
            </a:p>
          </p:txBody>
        </p:sp>
      </p:grpSp>
      <p:sp>
        <p:nvSpPr>
          <p:cNvPr id="19" name="Shape 18"/>
          <p:cNvSpPr/>
          <p:nvPr/>
        </p:nvSpPr>
        <p:spPr>
          <a:xfrm rot="19474193">
            <a:off x="6339166" y="2241231"/>
            <a:ext cx="2334476" cy="2368436"/>
          </a:xfrm>
          <a:prstGeom prst="gear6">
            <a:avLst/>
          </a:prstGeom>
          <a:solidFill>
            <a:schemeClr val="accent1"/>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TextBox 20"/>
          <p:cNvSpPr txBox="1"/>
          <p:nvPr/>
        </p:nvSpPr>
        <p:spPr>
          <a:xfrm rot="152733">
            <a:off x="6611651" y="2860993"/>
            <a:ext cx="1750052" cy="952850"/>
          </a:xfrm>
          <a:prstGeom prst="rect">
            <a:avLst/>
          </a:prstGeom>
          <a:noFill/>
        </p:spPr>
        <p:txBody>
          <a:bodyPr wrap="square" rtlCol="0">
            <a:spAutoFit/>
          </a:bodyPr>
          <a:lstStyle/>
          <a:p>
            <a:pPr algn="ctr"/>
            <a:r>
              <a:rPr lang="en-US" b="1" dirty="0" err="1">
                <a:solidFill>
                  <a:srgbClr val="FFFFFF"/>
                </a:solidFill>
                <a:latin typeface="Antique Olive"/>
              </a:rPr>
              <a:t>LifeMap</a:t>
            </a:r>
            <a:r>
              <a:rPr lang="en-US" b="1" dirty="0">
                <a:solidFill>
                  <a:srgbClr val="FFFFFF"/>
                </a:solidFill>
                <a:latin typeface="Antique Olive"/>
              </a:rPr>
              <a:t>  </a:t>
            </a:r>
          </a:p>
          <a:p>
            <a:pPr algn="ctr"/>
            <a:r>
              <a:rPr lang="en-US" b="1" dirty="0">
                <a:solidFill>
                  <a:srgbClr val="FFFFFF"/>
                </a:solidFill>
                <a:latin typeface="Antique Olive"/>
              </a:rPr>
              <a:t>&amp; Career Exploration</a:t>
            </a:r>
          </a:p>
        </p:txBody>
      </p:sp>
      <p:sp>
        <p:nvSpPr>
          <p:cNvPr id="27" name="TextBox 26"/>
          <p:cNvSpPr txBox="1"/>
          <p:nvPr/>
        </p:nvSpPr>
        <p:spPr>
          <a:xfrm rot="20372208">
            <a:off x="1099402" y="4532682"/>
            <a:ext cx="1667101" cy="923330"/>
          </a:xfrm>
          <a:prstGeom prst="rect">
            <a:avLst/>
          </a:prstGeom>
          <a:noFill/>
        </p:spPr>
        <p:txBody>
          <a:bodyPr wrap="square" rtlCol="0">
            <a:spAutoFit/>
          </a:bodyPr>
          <a:lstStyle/>
          <a:p>
            <a:pPr algn="ctr"/>
            <a:r>
              <a:rPr lang="en-US" b="1" dirty="0">
                <a:solidFill>
                  <a:srgbClr val="FFFFFF"/>
                </a:solidFill>
                <a:latin typeface="Antique Olive"/>
              </a:rPr>
              <a:t>Early College </a:t>
            </a:r>
            <a:br>
              <a:rPr lang="en-US" b="1" dirty="0">
                <a:solidFill>
                  <a:srgbClr val="FFFFFF"/>
                </a:solidFill>
                <a:latin typeface="Antique Olive"/>
              </a:rPr>
            </a:br>
            <a:r>
              <a:rPr lang="en-US" b="1" dirty="0">
                <a:solidFill>
                  <a:srgbClr val="FFFFFF"/>
                </a:solidFill>
                <a:latin typeface="Antique Olive"/>
              </a:rPr>
              <a:t>&amp; Pathway Programs</a:t>
            </a:r>
          </a:p>
        </p:txBody>
      </p:sp>
      <p:grpSp>
        <p:nvGrpSpPr>
          <p:cNvPr id="15" name="Group 14"/>
          <p:cNvGrpSpPr/>
          <p:nvPr/>
        </p:nvGrpSpPr>
        <p:grpSpPr>
          <a:xfrm>
            <a:off x="5728518" y="4280328"/>
            <a:ext cx="2209800" cy="2286000"/>
            <a:chOff x="6351287" y="2694636"/>
            <a:chExt cx="2209800" cy="2286000"/>
          </a:xfrm>
          <a:solidFill>
            <a:schemeClr val="accent1"/>
          </a:solidFill>
        </p:grpSpPr>
        <p:sp>
          <p:nvSpPr>
            <p:cNvPr id="16" name="Shape 15"/>
            <p:cNvSpPr/>
            <p:nvPr/>
          </p:nvSpPr>
          <p:spPr>
            <a:xfrm rot="20282366">
              <a:off x="6351287" y="2694636"/>
              <a:ext cx="2209800" cy="2286000"/>
            </a:xfrm>
            <a:prstGeom prst="gear6">
              <a:avLst/>
            </a:prstGeom>
            <a:grp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TextBox 16"/>
            <p:cNvSpPr txBox="1"/>
            <p:nvPr/>
          </p:nvSpPr>
          <p:spPr>
            <a:xfrm rot="910415">
              <a:off x="6663071" y="3494236"/>
              <a:ext cx="1586231" cy="646331"/>
            </a:xfrm>
            <a:prstGeom prst="rect">
              <a:avLst/>
            </a:prstGeom>
            <a:noFill/>
            <a:ln>
              <a:noFill/>
            </a:ln>
          </p:spPr>
          <p:txBody>
            <a:bodyPr wrap="square" rtlCol="0">
              <a:spAutoFit/>
            </a:bodyPr>
            <a:lstStyle/>
            <a:p>
              <a:pPr lvl="0" algn="ctr"/>
              <a:r>
                <a:rPr lang="en-US" b="1" dirty="0">
                  <a:solidFill>
                    <a:srgbClr val="FFFFFF"/>
                  </a:solidFill>
                  <a:latin typeface="Antique Olive"/>
                </a:rPr>
                <a:t>Basic </a:t>
              </a:r>
            </a:p>
            <a:p>
              <a:pPr lvl="0" algn="ctr"/>
              <a:r>
                <a:rPr lang="en-US" b="1" dirty="0">
                  <a:solidFill>
                    <a:srgbClr val="FFFFFF"/>
                  </a:solidFill>
                  <a:latin typeface="Antique Olive"/>
                </a:rPr>
                <a:t>Needs</a:t>
              </a:r>
            </a:p>
          </p:txBody>
        </p:sp>
      </p:grpSp>
      <p:sp>
        <p:nvSpPr>
          <p:cNvPr id="24" name="Rectangle 23"/>
          <p:cNvSpPr/>
          <p:nvPr/>
        </p:nvSpPr>
        <p:spPr>
          <a:xfrm>
            <a:off x="3276600" y="1088871"/>
            <a:ext cx="1342706" cy="1200329"/>
          </a:xfrm>
          <a:prstGeom prst="rect">
            <a:avLst/>
          </a:prstGeom>
        </p:spPr>
        <p:txBody>
          <a:bodyPr wrap="square">
            <a:spAutoFit/>
          </a:bodyPr>
          <a:lstStyle/>
          <a:p>
            <a:pPr algn="ctr"/>
            <a:r>
              <a:rPr lang="en-US" b="1" dirty="0">
                <a:solidFill>
                  <a:srgbClr val="FFFFFF"/>
                </a:solidFill>
                <a:latin typeface="Antique Olive"/>
              </a:rPr>
              <a:t>Equity    </a:t>
            </a:r>
          </a:p>
          <a:p>
            <a:pPr algn="ctr"/>
            <a:r>
              <a:rPr lang="en-US" b="1" dirty="0">
                <a:solidFill>
                  <a:srgbClr val="FFFFFF"/>
                </a:solidFill>
                <a:latin typeface="Antique Olive"/>
              </a:rPr>
              <a:t>&amp; Cultural </a:t>
            </a:r>
          </a:p>
          <a:p>
            <a:pPr algn="ctr"/>
            <a:r>
              <a:rPr lang="en-US" b="1" dirty="0" smtClean="0">
                <a:solidFill>
                  <a:srgbClr val="FFFFFF"/>
                </a:solidFill>
                <a:latin typeface="Antique Olive"/>
              </a:rPr>
              <a:t>Wealth </a:t>
            </a:r>
            <a:endParaRPr lang="en-US" b="1" dirty="0">
              <a:solidFill>
                <a:srgbClr val="FFFFFF"/>
              </a:solidFill>
              <a:latin typeface="Antique Olive"/>
            </a:endParaRPr>
          </a:p>
        </p:txBody>
      </p:sp>
      <p:grpSp>
        <p:nvGrpSpPr>
          <p:cNvPr id="25" name="Group 24"/>
          <p:cNvGrpSpPr/>
          <p:nvPr/>
        </p:nvGrpSpPr>
        <p:grpSpPr>
          <a:xfrm rot="442932">
            <a:off x="4886003" y="662744"/>
            <a:ext cx="2414358" cy="2407962"/>
            <a:chOff x="5024628" y="2980977"/>
            <a:chExt cx="2209800" cy="2286000"/>
          </a:xfrm>
          <a:solidFill>
            <a:schemeClr val="accent1"/>
          </a:solidFill>
        </p:grpSpPr>
        <p:sp>
          <p:nvSpPr>
            <p:cNvPr id="26" name="Shape 25"/>
            <p:cNvSpPr/>
            <p:nvPr/>
          </p:nvSpPr>
          <p:spPr>
            <a:xfrm rot="20282366">
              <a:off x="5024628" y="2980977"/>
              <a:ext cx="2209800" cy="2286000"/>
            </a:xfrm>
            <a:prstGeom prst="gear6">
              <a:avLst/>
            </a:prstGeom>
            <a:grp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TextBox 27"/>
            <p:cNvSpPr txBox="1"/>
            <p:nvPr/>
          </p:nvSpPr>
          <p:spPr>
            <a:xfrm rot="976611">
              <a:off x="5169984" y="3787311"/>
              <a:ext cx="1782542" cy="818126"/>
            </a:xfrm>
            <a:prstGeom prst="rect">
              <a:avLst/>
            </a:prstGeom>
            <a:noFill/>
            <a:ln>
              <a:noFill/>
            </a:ln>
          </p:spPr>
          <p:txBody>
            <a:bodyPr wrap="square" rtlCol="0">
              <a:spAutoFit/>
            </a:bodyPr>
            <a:lstStyle/>
            <a:p>
              <a:pPr algn="ctr"/>
              <a:r>
                <a:rPr lang="en-US" sz="1600" b="1" dirty="0">
                  <a:solidFill>
                    <a:srgbClr val="FFFFFF"/>
                  </a:solidFill>
                  <a:latin typeface="Antique Olive"/>
                </a:rPr>
                <a:t>Learning Communities</a:t>
              </a:r>
            </a:p>
            <a:p>
              <a:pPr lvl="0" algn="ctr"/>
              <a:endParaRPr lang="en-US" b="1" dirty="0">
                <a:solidFill>
                  <a:srgbClr val="FFFFFF"/>
                </a:solidFill>
                <a:latin typeface="Antique Olive"/>
              </a:endParaRPr>
            </a:p>
          </p:txBody>
        </p:sp>
      </p:grpSp>
    </p:spTree>
    <p:extLst>
      <p:ext uri="{BB962C8B-B14F-4D97-AF65-F5344CB8AC3E}">
        <p14:creationId xmlns:p14="http://schemas.microsoft.com/office/powerpoint/2010/main" val="3019587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43796567"/>
              </p:ext>
            </p:extLst>
          </p:nvPr>
        </p:nvGraphicFramePr>
        <p:xfrm>
          <a:off x="152400" y="1024879"/>
          <a:ext cx="9144000" cy="6366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228600" y="3242608"/>
            <a:ext cx="2114521" cy="1938992"/>
          </a:xfrm>
          <a:prstGeom prst="rect">
            <a:avLst/>
          </a:prstGeom>
        </p:spPr>
        <p:txBody>
          <a:bodyPr wrap="square">
            <a:spAutoFit/>
          </a:bodyPr>
          <a:lstStyle/>
          <a:p>
            <a:pPr lvl="0"/>
            <a:r>
              <a:rPr lang="en-US" sz="2000" b="1" dirty="0">
                <a:solidFill>
                  <a:schemeClr val="accent2">
                    <a:lumMod val="50000"/>
                  </a:schemeClr>
                </a:solidFill>
              </a:rPr>
              <a:t>MAAH Partnership, Freedom Rising Institute &amp; catalyst Fund Grant</a:t>
            </a:r>
          </a:p>
        </p:txBody>
      </p:sp>
      <p:sp>
        <p:nvSpPr>
          <p:cNvPr id="9" name="Rectangle 8"/>
          <p:cNvSpPr/>
          <p:nvPr/>
        </p:nvSpPr>
        <p:spPr>
          <a:xfrm>
            <a:off x="2495521" y="3243352"/>
            <a:ext cx="2533679" cy="1631216"/>
          </a:xfrm>
          <a:prstGeom prst="rect">
            <a:avLst/>
          </a:prstGeom>
        </p:spPr>
        <p:txBody>
          <a:bodyPr wrap="square">
            <a:spAutoFit/>
          </a:bodyPr>
          <a:lstStyle/>
          <a:p>
            <a:pPr lvl="0"/>
            <a:r>
              <a:rPr lang="en-US" sz="2000" b="1" dirty="0">
                <a:solidFill>
                  <a:schemeClr val="bg2">
                    <a:lumMod val="25000"/>
                  </a:schemeClr>
                </a:solidFill>
              </a:rPr>
              <a:t>UMB Asian American           Studies  Partnership                  &amp; NEH Grant</a:t>
            </a:r>
          </a:p>
        </p:txBody>
      </p:sp>
      <p:sp>
        <p:nvSpPr>
          <p:cNvPr id="10" name="Rectangle 9"/>
          <p:cNvSpPr/>
          <p:nvPr/>
        </p:nvSpPr>
        <p:spPr>
          <a:xfrm>
            <a:off x="4724400" y="2514600"/>
            <a:ext cx="2209799" cy="3477875"/>
          </a:xfrm>
          <a:prstGeom prst="rect">
            <a:avLst/>
          </a:prstGeom>
        </p:spPr>
        <p:txBody>
          <a:bodyPr wrap="square">
            <a:spAutoFit/>
          </a:bodyPr>
          <a:lstStyle/>
          <a:p>
            <a:pPr lvl="0"/>
            <a:r>
              <a:rPr lang="en-US" sz="2000" b="1" dirty="0">
                <a:solidFill>
                  <a:schemeClr val="accent4">
                    <a:lumMod val="75000"/>
                  </a:schemeClr>
                </a:solidFill>
              </a:rPr>
              <a:t>Gaston &amp; Chelsea HS Partnership, </a:t>
            </a:r>
            <a:r>
              <a:rPr lang="en-US" sz="2000" b="1" dirty="0" err="1">
                <a:solidFill>
                  <a:schemeClr val="accent4">
                    <a:lumMod val="75000"/>
                  </a:schemeClr>
                </a:solidFill>
              </a:rPr>
              <a:t>Latinx</a:t>
            </a:r>
            <a:r>
              <a:rPr lang="en-US" sz="2000" b="1" dirty="0">
                <a:solidFill>
                  <a:schemeClr val="accent4">
                    <a:lumMod val="75000"/>
                  </a:schemeClr>
                </a:solidFill>
              </a:rPr>
              <a:t> Student Success Institute PIF Grant</a:t>
            </a:r>
          </a:p>
          <a:p>
            <a:pPr lvl="0"/>
            <a:endParaRPr lang="en-US" sz="2000" b="1" dirty="0">
              <a:solidFill>
                <a:schemeClr val="accent4">
                  <a:lumMod val="75000"/>
                </a:schemeClr>
              </a:solidFill>
            </a:endParaRPr>
          </a:p>
          <a:p>
            <a:pPr lvl="0"/>
            <a:r>
              <a:rPr lang="en-US" sz="2000" b="1" dirty="0">
                <a:solidFill>
                  <a:schemeClr val="accent4">
                    <a:lumMod val="75000"/>
                  </a:schemeClr>
                </a:solidFill>
              </a:rPr>
              <a:t>AANAPISI Designation, Grant &amp; LGL Institutes</a:t>
            </a:r>
          </a:p>
        </p:txBody>
      </p:sp>
      <p:sp>
        <p:nvSpPr>
          <p:cNvPr id="11" name="Rectangle 10"/>
          <p:cNvSpPr/>
          <p:nvPr/>
        </p:nvSpPr>
        <p:spPr>
          <a:xfrm>
            <a:off x="7162800" y="3477161"/>
            <a:ext cx="2133599" cy="1323439"/>
          </a:xfrm>
          <a:prstGeom prst="rect">
            <a:avLst/>
          </a:prstGeom>
        </p:spPr>
        <p:txBody>
          <a:bodyPr wrap="square">
            <a:spAutoFit/>
          </a:bodyPr>
          <a:lstStyle/>
          <a:p>
            <a:pPr lvl="0"/>
            <a:r>
              <a:rPr lang="en-US" sz="2000" b="1" dirty="0">
                <a:solidFill>
                  <a:schemeClr val="accent4">
                    <a:lumMod val="75000"/>
                  </a:schemeClr>
                </a:solidFill>
              </a:rPr>
              <a:t>Center for Equity &amp;</a:t>
            </a:r>
          </a:p>
          <a:p>
            <a:pPr lvl="0"/>
            <a:r>
              <a:rPr lang="en-US" sz="2000" b="1" dirty="0">
                <a:solidFill>
                  <a:schemeClr val="accent4">
                    <a:lumMod val="75000"/>
                  </a:schemeClr>
                </a:solidFill>
              </a:rPr>
              <a:t>Cultural </a:t>
            </a:r>
          </a:p>
          <a:p>
            <a:pPr lvl="0"/>
            <a:r>
              <a:rPr lang="en-US" sz="2000" b="1" dirty="0">
                <a:solidFill>
                  <a:schemeClr val="accent4">
                    <a:lumMod val="75000"/>
                  </a:schemeClr>
                </a:solidFill>
              </a:rPr>
              <a:t>Wealth</a:t>
            </a:r>
          </a:p>
        </p:txBody>
      </p:sp>
      <p:sp>
        <p:nvSpPr>
          <p:cNvPr id="12" name="Title 1"/>
          <p:cNvSpPr txBox="1">
            <a:spLocks/>
          </p:cNvSpPr>
          <p:nvPr/>
        </p:nvSpPr>
        <p:spPr>
          <a:xfrm>
            <a:off x="-19050" y="381000"/>
            <a:ext cx="9144000" cy="1062554"/>
          </a:xfrm>
          <a:prstGeom prst="rect">
            <a:avLst/>
          </a:prstGeom>
          <a:solidFill>
            <a:schemeClr val="accent1">
              <a:lumMod val="75000"/>
            </a:schemeClr>
          </a:solidFill>
          <a:ln>
            <a:solidFill>
              <a:schemeClr val="bg1"/>
            </a:solidFill>
          </a:ln>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lnSpc>
                <a:spcPts val="3500"/>
              </a:lnSpc>
            </a:pPr>
            <a:r>
              <a:rPr lang="en-US" sz="3800" cap="small" spc="0" dirty="0">
                <a:ln>
                  <a:noFill/>
                </a:ln>
                <a:latin typeface="Calibri" panose="020F0502020204030204" pitchFamily="34" charset="0"/>
              </a:rPr>
              <a:t>BHCC Cultural institutes </a:t>
            </a:r>
            <a:endParaRPr lang="en-US" sz="3800" b="0" dirty="0">
              <a:ln w="13335" cmpd="sng">
                <a:solidFill>
                  <a:srgbClr val="93A299">
                    <a:lumMod val="50000"/>
                  </a:srgbClr>
                </a:solidFill>
                <a:prstDash val="solid"/>
              </a:ln>
              <a:solidFill>
                <a:srgbClr val="786C71">
                  <a:tint val="1000"/>
                </a:srgbClr>
              </a:solidFill>
              <a:latin typeface="Calibri" panose="020F0502020204030204" pitchFamily="34" charset="0"/>
            </a:endParaRPr>
          </a:p>
        </p:txBody>
      </p:sp>
    </p:spTree>
    <p:extLst>
      <p:ext uri="{BB962C8B-B14F-4D97-AF65-F5344CB8AC3E}">
        <p14:creationId xmlns:p14="http://schemas.microsoft.com/office/powerpoint/2010/main" val="3963903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escaler\Desktop\Amparo Party\IMG_97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77038" y="-15681325"/>
            <a:ext cx="10698480" cy="713232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9050" y="304800"/>
            <a:ext cx="9144000" cy="1062554"/>
          </a:xfrm>
          <a:prstGeom prst="rect">
            <a:avLst/>
          </a:prstGeom>
          <a:solidFill>
            <a:schemeClr val="accent1">
              <a:lumMod val="75000"/>
            </a:schemeClr>
          </a:solidFill>
          <a:ln>
            <a:solidFill>
              <a:schemeClr val="bg1"/>
            </a:solidFill>
          </a:ln>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lnSpc>
                <a:spcPts val="3500"/>
              </a:lnSpc>
            </a:pPr>
            <a:r>
              <a:rPr lang="en-US" sz="3800" cap="small" spc="0" dirty="0">
                <a:ln>
                  <a:noFill/>
                </a:ln>
                <a:latin typeface="Calibri" panose="020F0502020204030204" pitchFamily="34" charset="0"/>
              </a:rPr>
              <a:t>Drawing from our Successful Models</a:t>
            </a:r>
            <a:endParaRPr lang="en-US" sz="3800" b="0" dirty="0">
              <a:ln w="13335" cmpd="sng">
                <a:solidFill>
                  <a:srgbClr val="93A299">
                    <a:lumMod val="50000"/>
                  </a:srgbClr>
                </a:solidFill>
                <a:prstDash val="solid"/>
              </a:ln>
              <a:solidFill>
                <a:srgbClr val="786C71">
                  <a:tint val="1000"/>
                </a:srgbClr>
              </a:solidFill>
              <a:latin typeface="Calibri" panose="020F0502020204030204" pitchFamily="34" charset="0"/>
            </a:endParaRPr>
          </a:p>
        </p:txBody>
      </p:sp>
      <p:sp>
        <p:nvSpPr>
          <p:cNvPr id="6" name="Content Placeholder 5"/>
          <p:cNvSpPr>
            <a:spLocks noGrp="1"/>
          </p:cNvSpPr>
          <p:nvPr>
            <p:ph sz="half" idx="2"/>
          </p:nvPr>
        </p:nvSpPr>
        <p:spPr>
          <a:xfrm>
            <a:off x="228600" y="1447800"/>
            <a:ext cx="4778441" cy="4876800"/>
          </a:xfrm>
          <a:ln>
            <a:solidFill>
              <a:schemeClr val="accent1"/>
            </a:solidFill>
          </a:ln>
        </p:spPr>
        <p:txBody>
          <a:bodyPr>
            <a:normAutofit fontScale="85000" lnSpcReduction="20000"/>
          </a:bodyPr>
          <a:lstStyle/>
          <a:p>
            <a:pPr marL="0" indent="0">
              <a:buNone/>
            </a:pPr>
            <a:r>
              <a:rPr lang="en-US" sz="2600" b="1" dirty="0"/>
              <a:t>Critical Components</a:t>
            </a:r>
          </a:p>
          <a:p>
            <a:r>
              <a:rPr lang="en-US" sz="2200" dirty="0"/>
              <a:t>MAAH, NEH, LSSI  &amp; AANAPISI LGL  Cultural Institutes</a:t>
            </a:r>
          </a:p>
          <a:p>
            <a:r>
              <a:rPr lang="en-US" sz="2200" dirty="0"/>
              <a:t>National &amp; Local Scholarship &amp; Research</a:t>
            </a:r>
          </a:p>
          <a:p>
            <a:r>
              <a:rPr lang="en-US" sz="2200" dirty="0"/>
              <a:t>Curricular Development &amp; Integration</a:t>
            </a:r>
          </a:p>
          <a:p>
            <a:r>
              <a:rPr lang="en-US" sz="2200" dirty="0"/>
              <a:t>Faculty Fellows</a:t>
            </a:r>
          </a:p>
          <a:p>
            <a:r>
              <a:rPr lang="en-US" sz="2200" dirty="0"/>
              <a:t>Ongoing Professional Development</a:t>
            </a:r>
          </a:p>
          <a:p>
            <a:r>
              <a:rPr lang="en-US" sz="2200" dirty="0"/>
              <a:t>Storytelling &amp; Student Voices</a:t>
            </a:r>
          </a:p>
          <a:p>
            <a:r>
              <a:rPr lang="en-US" sz="2200" dirty="0"/>
              <a:t>Community Partnerships</a:t>
            </a:r>
          </a:p>
          <a:p>
            <a:r>
              <a:rPr lang="en-US" sz="2200" dirty="0"/>
              <a:t>Civic &amp; Service Learning Projects</a:t>
            </a:r>
          </a:p>
          <a:p>
            <a:r>
              <a:rPr lang="en-US" sz="2200" dirty="0"/>
              <a:t>Educational and Career Planning</a:t>
            </a:r>
          </a:p>
          <a:p>
            <a:r>
              <a:rPr lang="en-US" sz="2200" dirty="0"/>
              <a:t>Aligned and Accelerated Models</a:t>
            </a:r>
          </a:p>
          <a:p>
            <a:r>
              <a:rPr lang="en-US" sz="2200" dirty="0"/>
              <a:t>Strengths-Based Approach, Emphasis on Cultural Wealth </a:t>
            </a:r>
          </a:p>
        </p:txBody>
      </p:sp>
      <p:grpSp>
        <p:nvGrpSpPr>
          <p:cNvPr id="21" name="Group 20"/>
          <p:cNvGrpSpPr/>
          <p:nvPr/>
        </p:nvGrpSpPr>
        <p:grpSpPr>
          <a:xfrm>
            <a:off x="6559571" y="1923445"/>
            <a:ext cx="845458" cy="800100"/>
            <a:chOff x="2603500" y="257047"/>
            <a:chExt cx="1143000" cy="1143000"/>
          </a:xfrm>
          <a:solidFill>
            <a:schemeClr val="accent5">
              <a:lumMod val="60000"/>
              <a:lumOff val="40000"/>
            </a:schemeClr>
          </a:solidFill>
        </p:grpSpPr>
        <p:sp>
          <p:nvSpPr>
            <p:cNvPr id="22" name="Oval 21"/>
            <p:cNvSpPr/>
            <p:nvPr/>
          </p:nvSpPr>
          <p:spPr>
            <a:xfrm>
              <a:off x="2603500" y="257047"/>
              <a:ext cx="1143000" cy="1143000"/>
            </a:xfrm>
            <a:prstGeom prst="ellipse">
              <a:avLst/>
            </a:prstGeom>
            <a:grpFill/>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23" name="Oval 4"/>
            <p:cNvSpPr/>
            <p:nvPr/>
          </p:nvSpPr>
          <p:spPr>
            <a:xfrm>
              <a:off x="2770888" y="424435"/>
              <a:ext cx="808224" cy="8082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US" sz="2200" kern="1200" dirty="0"/>
            </a:p>
          </p:txBody>
        </p:sp>
      </p:grpSp>
      <p:grpSp>
        <p:nvGrpSpPr>
          <p:cNvPr id="24" name="Group 23"/>
          <p:cNvGrpSpPr/>
          <p:nvPr/>
        </p:nvGrpSpPr>
        <p:grpSpPr>
          <a:xfrm>
            <a:off x="5697948" y="2097467"/>
            <a:ext cx="701655" cy="723900"/>
            <a:chOff x="2603500" y="257047"/>
            <a:chExt cx="1143000" cy="1143000"/>
          </a:xfrm>
          <a:solidFill>
            <a:schemeClr val="accent4">
              <a:lumMod val="60000"/>
              <a:lumOff val="40000"/>
            </a:schemeClr>
          </a:solidFill>
        </p:grpSpPr>
        <p:sp>
          <p:nvSpPr>
            <p:cNvPr id="25" name="Oval 24"/>
            <p:cNvSpPr/>
            <p:nvPr/>
          </p:nvSpPr>
          <p:spPr>
            <a:xfrm>
              <a:off x="2603500" y="257047"/>
              <a:ext cx="1143000" cy="1143000"/>
            </a:xfrm>
            <a:prstGeom prst="ellipse">
              <a:avLst/>
            </a:prstGeom>
            <a:grpFill/>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26" name="Oval 4"/>
            <p:cNvSpPr/>
            <p:nvPr/>
          </p:nvSpPr>
          <p:spPr>
            <a:xfrm>
              <a:off x="2770888" y="424435"/>
              <a:ext cx="808224" cy="8082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US" sz="2200" kern="1200" dirty="0"/>
            </a:p>
          </p:txBody>
        </p:sp>
      </p:grpSp>
      <p:grpSp>
        <p:nvGrpSpPr>
          <p:cNvPr id="18" name="Group 17"/>
          <p:cNvGrpSpPr/>
          <p:nvPr/>
        </p:nvGrpSpPr>
        <p:grpSpPr>
          <a:xfrm>
            <a:off x="7607829" y="2132089"/>
            <a:ext cx="845457" cy="800100"/>
            <a:chOff x="2603500" y="257047"/>
            <a:chExt cx="1143000" cy="1143000"/>
          </a:xfrm>
          <a:solidFill>
            <a:schemeClr val="accent6">
              <a:lumMod val="60000"/>
              <a:lumOff val="40000"/>
            </a:schemeClr>
          </a:solidFill>
        </p:grpSpPr>
        <p:sp>
          <p:nvSpPr>
            <p:cNvPr id="19" name="Oval 18"/>
            <p:cNvSpPr/>
            <p:nvPr/>
          </p:nvSpPr>
          <p:spPr>
            <a:xfrm>
              <a:off x="2603500" y="257047"/>
              <a:ext cx="1143000" cy="1143000"/>
            </a:xfrm>
            <a:prstGeom prst="ellipse">
              <a:avLst/>
            </a:prstGeom>
            <a:grpFill/>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20" name="Oval 4"/>
            <p:cNvSpPr/>
            <p:nvPr/>
          </p:nvSpPr>
          <p:spPr>
            <a:xfrm>
              <a:off x="2770888" y="424435"/>
              <a:ext cx="808224" cy="8082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US" sz="2200" kern="1200" dirty="0"/>
            </a:p>
          </p:txBody>
        </p:sp>
      </p:grpSp>
      <p:graphicFrame>
        <p:nvGraphicFramePr>
          <p:cNvPr id="10" name="Diagram 9"/>
          <p:cNvGraphicFramePr/>
          <p:nvPr>
            <p:extLst>
              <p:ext uri="{D42A27DB-BD31-4B8C-83A1-F6EECF244321}">
                <p14:modId xmlns:p14="http://schemas.microsoft.com/office/powerpoint/2010/main" val="4111052541"/>
              </p:ext>
            </p:extLst>
          </p:nvPr>
        </p:nvGraphicFramePr>
        <p:xfrm>
          <a:off x="4267200" y="1752600"/>
          <a:ext cx="54102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lowchart: Connector 1">
            <a:extLst>
              <a:ext uri="{FF2B5EF4-FFF2-40B4-BE49-F238E27FC236}">
                <a16:creationId xmlns:a16="http://schemas.microsoft.com/office/drawing/2014/main" xmlns="" id="{1CE8DAF0-A0AA-4135-B7ED-8DD57C7C8032}"/>
              </a:ext>
            </a:extLst>
          </p:cNvPr>
          <p:cNvSpPr/>
          <p:nvPr/>
        </p:nvSpPr>
        <p:spPr>
          <a:xfrm>
            <a:off x="6399603" y="1899254"/>
            <a:ext cx="1230640" cy="1301146"/>
          </a:xfrm>
          <a:prstGeom prst="flowChartConnector">
            <a:avLst/>
          </a:prstGeom>
          <a:solidFill>
            <a:srgbClr val="B6E6C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81621DD-2942-498C-9632-277FDB51B80B}"/>
              </a:ext>
            </a:extLst>
          </p:cNvPr>
          <p:cNvSpPr txBox="1"/>
          <p:nvPr/>
        </p:nvSpPr>
        <p:spPr>
          <a:xfrm>
            <a:off x="6372176" y="2314059"/>
            <a:ext cx="1436668" cy="369332"/>
          </a:xfrm>
          <a:prstGeom prst="rect">
            <a:avLst/>
          </a:prstGeom>
          <a:noFill/>
          <a:ln>
            <a:noFill/>
          </a:ln>
        </p:spPr>
        <p:txBody>
          <a:bodyPr wrap="square" rtlCol="0">
            <a:spAutoFit/>
          </a:bodyPr>
          <a:lstStyle/>
          <a:p>
            <a:r>
              <a:rPr lang="en-US" b="1" dirty="0">
                <a:solidFill>
                  <a:schemeClr val="bg1"/>
                </a:solidFill>
              </a:rPr>
              <a:t> AANAPISI</a:t>
            </a:r>
          </a:p>
        </p:txBody>
      </p:sp>
    </p:spTree>
    <p:extLst>
      <p:ext uri="{BB962C8B-B14F-4D97-AF65-F5344CB8AC3E}">
        <p14:creationId xmlns:p14="http://schemas.microsoft.com/office/powerpoint/2010/main" val="205349016"/>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escaler\Desktop\Amparo Party\IMG_97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77038" y="-15681325"/>
            <a:ext cx="10698480" cy="713232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0" y="385246"/>
            <a:ext cx="9144000" cy="1062554"/>
          </a:xfrm>
          <a:prstGeom prst="rect">
            <a:avLst/>
          </a:prstGeom>
          <a:solidFill>
            <a:schemeClr val="accent1">
              <a:lumMod val="75000"/>
            </a:schemeClr>
          </a:solidFill>
          <a:ln>
            <a:solidFill>
              <a:schemeClr val="bg1"/>
            </a:solidFill>
          </a:ln>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lnSpc>
                <a:spcPts val="3500"/>
              </a:lnSpc>
            </a:pPr>
            <a:r>
              <a:rPr lang="en-US" sz="3800" cap="small" spc="0" dirty="0">
                <a:ln>
                  <a:noFill/>
                </a:ln>
                <a:latin typeface="Calibri" panose="020F0502020204030204" pitchFamily="34" charset="0"/>
              </a:rPr>
              <a:t>Integrating Scholarship on </a:t>
            </a:r>
            <a:r>
              <a:rPr lang="en-US" sz="3800" cap="small" spc="0" dirty="0">
                <a:ln>
                  <a:noFill/>
                </a:ln>
                <a:solidFill>
                  <a:schemeClr val="accent5"/>
                </a:solidFill>
                <a:latin typeface="Calibri" panose="020F0502020204030204" pitchFamily="34" charset="0"/>
              </a:rPr>
              <a:t>Equity-minded</a:t>
            </a:r>
            <a:r>
              <a:rPr lang="en-US" sz="3800" cap="small" spc="0" dirty="0">
                <a:ln>
                  <a:noFill/>
                </a:ln>
                <a:latin typeface="Calibri" panose="020F0502020204030204" pitchFamily="34" charset="0"/>
              </a:rPr>
              <a:t> practice &amp; Cultural Wealth Theory</a:t>
            </a:r>
            <a:endParaRPr lang="en-US" sz="3800" b="0" dirty="0">
              <a:ln w="13335" cmpd="sng">
                <a:solidFill>
                  <a:srgbClr val="93A299">
                    <a:lumMod val="50000"/>
                  </a:srgbClr>
                </a:solidFill>
                <a:prstDash val="solid"/>
              </a:ln>
              <a:solidFill>
                <a:srgbClr val="786C71">
                  <a:tint val="1000"/>
                </a:srgbClr>
              </a:solidFill>
              <a:latin typeface="Calibri" panose="020F0502020204030204" pitchFamily="34" charset="0"/>
            </a:endParaRPr>
          </a:p>
        </p:txBody>
      </p:sp>
      <p:sp>
        <p:nvSpPr>
          <p:cNvPr id="2" name="Rectangle 1"/>
          <p:cNvSpPr/>
          <p:nvPr/>
        </p:nvSpPr>
        <p:spPr>
          <a:xfrm>
            <a:off x="514350" y="1905000"/>
            <a:ext cx="8115300" cy="2554545"/>
          </a:xfrm>
          <a:prstGeom prst="rect">
            <a:avLst/>
          </a:prstGeom>
        </p:spPr>
        <p:txBody>
          <a:bodyPr wrap="square">
            <a:spAutoFit/>
          </a:bodyPr>
          <a:lstStyle/>
          <a:p>
            <a:r>
              <a:rPr lang="en-US" sz="2000" b="1" dirty="0">
                <a:solidFill>
                  <a:schemeClr val="accent3">
                    <a:lumMod val="50000"/>
                  </a:schemeClr>
                </a:solidFill>
              </a:rPr>
              <a:t>“Equity-mindedness asks us to turn the mirror on ourselves and accept the fact … that we actually may play a pretty significant role in creating [inequitable outcomes]. So there are barriers that are extant but for many people very difficult to identify, [and] because they seem so normalized, people continue to work with these practices never once considering that these seemingly innocuous practices contribute to inequitable outcomes.”</a:t>
            </a:r>
          </a:p>
        </p:txBody>
      </p:sp>
      <p:pic>
        <p:nvPicPr>
          <p:cNvPr id="1025" name="Picture 2" descr="Slide1">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984" y="4114800"/>
            <a:ext cx="7981666"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237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r>
            <a:br>
              <a:rPr kumimoji="0" lang="en-US" altLang="en-US" sz="11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br>
            <a:r>
              <a:rPr kumimoji="0" lang="en-US" altLang="en-US" sz="11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r>
            <a:br>
              <a:rPr kumimoji="0" lang="en-US" altLang="en-US" sz="11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b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90648607"/>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escaler\Desktop\Amparo Party\IMG_97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77038" y="-15681325"/>
            <a:ext cx="10698480" cy="713232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0" y="385246"/>
            <a:ext cx="9144000" cy="1062554"/>
          </a:xfrm>
          <a:prstGeom prst="rect">
            <a:avLst/>
          </a:prstGeom>
          <a:solidFill>
            <a:schemeClr val="accent1">
              <a:lumMod val="75000"/>
            </a:schemeClr>
          </a:solidFill>
          <a:ln>
            <a:solidFill>
              <a:schemeClr val="bg1"/>
            </a:solidFill>
          </a:ln>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lnSpc>
                <a:spcPts val="3500"/>
              </a:lnSpc>
            </a:pPr>
            <a:r>
              <a:rPr lang="en-US" cap="small" spc="0" dirty="0">
                <a:ln>
                  <a:noFill/>
                </a:ln>
                <a:latin typeface="Calibri" panose="020F0502020204030204" pitchFamily="34" charset="0"/>
              </a:rPr>
              <a:t>Integrating Scholarship on Equity-minded practice &amp; </a:t>
            </a:r>
            <a:r>
              <a:rPr lang="en-US" cap="small" spc="0" dirty="0">
                <a:ln>
                  <a:noFill/>
                </a:ln>
                <a:solidFill>
                  <a:schemeClr val="accent5"/>
                </a:solidFill>
                <a:latin typeface="Calibri" panose="020F0502020204030204" pitchFamily="34" charset="0"/>
              </a:rPr>
              <a:t>Community</a:t>
            </a:r>
            <a:r>
              <a:rPr lang="en-US" cap="small" spc="0" dirty="0">
                <a:ln>
                  <a:noFill/>
                </a:ln>
                <a:latin typeface="Calibri" panose="020F0502020204030204" pitchFamily="34" charset="0"/>
              </a:rPr>
              <a:t> </a:t>
            </a:r>
            <a:r>
              <a:rPr lang="en-US" cap="small" spc="0" dirty="0">
                <a:ln>
                  <a:noFill/>
                </a:ln>
                <a:solidFill>
                  <a:schemeClr val="accent5"/>
                </a:solidFill>
                <a:latin typeface="Calibri" panose="020F0502020204030204" pitchFamily="34" charset="0"/>
              </a:rPr>
              <a:t>Cultural Wealth </a:t>
            </a:r>
            <a:r>
              <a:rPr lang="en-US" cap="small" spc="0" dirty="0">
                <a:ln>
                  <a:noFill/>
                </a:ln>
                <a:latin typeface="Calibri" panose="020F0502020204030204" pitchFamily="34" charset="0"/>
              </a:rPr>
              <a:t>Theory</a:t>
            </a:r>
            <a:endParaRPr lang="en-US" b="0" dirty="0">
              <a:ln w="13335" cmpd="sng">
                <a:solidFill>
                  <a:srgbClr val="93A299">
                    <a:lumMod val="50000"/>
                  </a:srgbClr>
                </a:solidFill>
                <a:prstDash val="solid"/>
              </a:ln>
              <a:solidFill>
                <a:srgbClr val="786C71">
                  <a:tint val="1000"/>
                </a:srgbClr>
              </a:solidFill>
              <a:latin typeface="Calibri" panose="020F0502020204030204" pitchFamily="34" charset="0"/>
            </a:endParaRPr>
          </a:p>
        </p:txBody>
      </p:sp>
      <p:sp>
        <p:nvSpPr>
          <p:cNvPr id="2" name="Rectangle 1"/>
          <p:cNvSpPr/>
          <p:nvPr/>
        </p:nvSpPr>
        <p:spPr>
          <a:xfrm>
            <a:off x="514350" y="1676400"/>
            <a:ext cx="8115300" cy="1631216"/>
          </a:xfrm>
          <a:prstGeom prst="rect">
            <a:avLst/>
          </a:prstGeom>
        </p:spPr>
        <p:txBody>
          <a:bodyPr wrap="square">
            <a:spAutoFit/>
          </a:bodyPr>
          <a:lstStyle/>
          <a:p>
            <a:r>
              <a:rPr lang="en-US" sz="2000" b="1" dirty="0">
                <a:solidFill>
                  <a:schemeClr val="accent5">
                    <a:lumMod val="50000"/>
                  </a:schemeClr>
                </a:solidFill>
              </a:rPr>
              <a:t> </a:t>
            </a:r>
          </a:p>
          <a:p>
            <a:r>
              <a:rPr lang="en-US" sz="2000" b="1" dirty="0">
                <a:solidFill>
                  <a:schemeClr val="accent5">
                    <a:lumMod val="50000"/>
                  </a:schemeClr>
                </a:solidFill>
              </a:rPr>
              <a:t>“Community cultural wealth is an array of knowledge, skills, abilities and contacts possessed and utilized by Communities of Color to survive and resist macro and micro-forms of oppression” (</a:t>
            </a:r>
            <a:r>
              <a:rPr lang="en-US" sz="2000" b="1" dirty="0" err="1">
                <a:solidFill>
                  <a:schemeClr val="accent5">
                    <a:lumMod val="50000"/>
                  </a:schemeClr>
                </a:solidFill>
              </a:rPr>
              <a:t>Yosso</a:t>
            </a:r>
            <a:r>
              <a:rPr lang="en-US" sz="2000" b="1" dirty="0">
                <a:solidFill>
                  <a:schemeClr val="accent5">
                    <a:lumMod val="50000"/>
                  </a:schemeClr>
                </a:solidFill>
              </a:rPr>
              <a:t>, 2006).</a:t>
            </a:r>
          </a:p>
        </p:txBody>
      </p:sp>
      <p:pic>
        <p:nvPicPr>
          <p:cNvPr id="16" name="Picture 15"/>
          <p:cNvPicPr/>
          <p:nvPr/>
        </p:nvPicPr>
        <p:blipFill rotWithShape="1">
          <a:blip r:embed="rId4"/>
          <a:srcRect l="25802" t="44185" r="24680" b="17332"/>
          <a:stretch/>
        </p:blipFill>
        <p:spPr bwMode="auto">
          <a:xfrm>
            <a:off x="514350" y="3473738"/>
            <a:ext cx="8115300" cy="30032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7944711"/>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9050" y="1773683"/>
            <a:ext cx="8743950" cy="5257800"/>
          </a:xfrm>
        </p:spPr>
        <p:txBody>
          <a:bodyPr>
            <a:normAutofit/>
          </a:bodyPr>
          <a:lstStyle/>
          <a:p>
            <a:pPr marL="457200" indent="-273050">
              <a:spcBef>
                <a:spcPts val="0"/>
              </a:spcBef>
              <a:spcAft>
                <a:spcPts val="1000"/>
              </a:spcAft>
            </a:pPr>
            <a:r>
              <a:rPr lang="en-US" sz="2500" dirty="0">
                <a:latin typeface="Arial Narrow" panose="020B0606020202030204" pitchFamily="34" charset="0"/>
              </a:rPr>
              <a:t>Assumes that </a:t>
            </a:r>
            <a:r>
              <a:rPr lang="en-US" sz="2500" b="1" dirty="0">
                <a:latin typeface="Arial Narrow" panose="020B0606020202030204" pitchFamily="34" charset="0"/>
              </a:rPr>
              <a:t>all</a:t>
            </a:r>
            <a:r>
              <a:rPr lang="en-US" sz="2500" dirty="0">
                <a:latin typeface="Arial Narrow" panose="020B0606020202030204" pitchFamily="34" charset="0"/>
              </a:rPr>
              <a:t> students are capable of success</a:t>
            </a:r>
          </a:p>
          <a:p>
            <a:pPr marL="457200" indent="-273050">
              <a:spcBef>
                <a:spcPts val="0"/>
              </a:spcBef>
              <a:spcAft>
                <a:spcPts val="1000"/>
              </a:spcAft>
            </a:pPr>
            <a:r>
              <a:rPr lang="en-US" sz="2500" dirty="0">
                <a:latin typeface="Arial Narrow" panose="020B0606020202030204" pitchFamily="34" charset="0"/>
              </a:rPr>
              <a:t>Rigorous engagement with local/national research &amp; practice</a:t>
            </a:r>
          </a:p>
          <a:p>
            <a:pPr marL="457200" indent="-273050">
              <a:spcBef>
                <a:spcPts val="0"/>
              </a:spcBef>
              <a:spcAft>
                <a:spcPts val="1000"/>
              </a:spcAft>
            </a:pPr>
            <a:r>
              <a:rPr lang="en-US" sz="2500" dirty="0">
                <a:latin typeface="Arial Narrow" panose="020B0606020202030204" pitchFamily="34" charset="0"/>
              </a:rPr>
              <a:t>Focuses on Equity Outcomes: Prioritizes reflection, assessment and continuous, evidence-based improvement                                                                (What and how we measure success)</a:t>
            </a:r>
          </a:p>
          <a:p>
            <a:pPr marL="457200" indent="-273050">
              <a:spcBef>
                <a:spcPts val="0"/>
              </a:spcBef>
              <a:spcAft>
                <a:spcPts val="1000"/>
              </a:spcAft>
            </a:pPr>
            <a:r>
              <a:rPr lang="en-US" sz="2500" dirty="0">
                <a:latin typeface="Arial Narrow" panose="020B0606020202030204" pitchFamily="34" charset="0"/>
              </a:rPr>
              <a:t>Engages the College in meaningful, scholarly discourse                     about topics, communities, and issues that reflect who we                             are and what we care about</a:t>
            </a:r>
          </a:p>
          <a:p>
            <a:pPr marL="457200" indent="-273050">
              <a:spcBef>
                <a:spcPts val="0"/>
              </a:spcBef>
              <a:spcAft>
                <a:spcPts val="1200"/>
              </a:spcAft>
            </a:pPr>
            <a:r>
              <a:rPr lang="en-US" sz="2500" dirty="0">
                <a:latin typeface="Arial Narrow" panose="020B0606020202030204" pitchFamily="34" charset="0"/>
              </a:rPr>
              <a:t>Supports faculty and staff development in                                                 implementing pedagogical models that we know                                                       work for diverse, adult learners</a:t>
            </a:r>
            <a:endParaRPr lang="en-US" sz="2500" dirty="0"/>
          </a:p>
          <a:p>
            <a:pPr>
              <a:spcBef>
                <a:spcPts val="0"/>
              </a:spcBef>
              <a:spcAft>
                <a:spcPts val="1000"/>
              </a:spcAft>
            </a:pPr>
            <a:endParaRPr lang="en-US" sz="2800" dirty="0"/>
          </a:p>
        </p:txBody>
      </p:sp>
      <p:pic>
        <p:nvPicPr>
          <p:cNvPr id="6" name="Picture 3" descr="M:\Engaged Campus\Logos and Photos\January Institute 2015\IMG_594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8683" t="36865" r="21376" b="14927"/>
          <a:stretch/>
        </p:blipFill>
        <p:spPr bwMode="auto">
          <a:xfrm>
            <a:off x="6553200" y="5410200"/>
            <a:ext cx="2395710" cy="128451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LRP_3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2349" y="4065305"/>
            <a:ext cx="1577511" cy="1183133"/>
          </a:xfrm>
          <a:prstGeom prst="rect">
            <a:avLst/>
          </a:prstGeom>
          <a:ln w="9525">
            <a:solidFill>
              <a:schemeClr val="tx1"/>
            </a:solidFill>
          </a:ln>
        </p:spPr>
      </p:pic>
      <p:sp>
        <p:nvSpPr>
          <p:cNvPr id="8" name="Title 1"/>
          <p:cNvSpPr txBox="1">
            <a:spLocks/>
          </p:cNvSpPr>
          <p:nvPr/>
        </p:nvSpPr>
        <p:spPr>
          <a:xfrm>
            <a:off x="19050" y="381000"/>
            <a:ext cx="9144000" cy="1062554"/>
          </a:xfrm>
          <a:prstGeom prst="rect">
            <a:avLst/>
          </a:prstGeom>
          <a:solidFill>
            <a:schemeClr val="accent1">
              <a:lumMod val="75000"/>
            </a:schemeClr>
          </a:solidFill>
          <a:ln>
            <a:solidFill>
              <a:schemeClr val="bg1"/>
            </a:solidFill>
          </a:ln>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lnSpc>
                <a:spcPts val="3500"/>
              </a:lnSpc>
            </a:pPr>
            <a:r>
              <a:rPr lang="en-US" cap="small" spc="0" dirty="0">
                <a:ln>
                  <a:noFill/>
                </a:ln>
                <a:latin typeface="+mn-lt"/>
              </a:rPr>
              <a:t>Why is this working?</a:t>
            </a:r>
            <a:endParaRPr lang="en-US" b="0" dirty="0">
              <a:ln w="13335" cmpd="sng">
                <a:solidFill>
                  <a:srgbClr val="93A299">
                    <a:lumMod val="50000"/>
                  </a:srgbClr>
                </a:solidFill>
                <a:prstDash val="solid"/>
              </a:ln>
              <a:solidFill>
                <a:srgbClr val="786C71">
                  <a:tint val="1000"/>
                </a:srgbClr>
              </a:solidFill>
              <a:latin typeface="+mn-lt"/>
            </a:endParaRPr>
          </a:p>
        </p:txBody>
      </p:sp>
    </p:spTree>
    <p:extLst>
      <p:ext uri="{BB962C8B-B14F-4D97-AF65-F5344CB8AC3E}">
        <p14:creationId xmlns:p14="http://schemas.microsoft.com/office/powerpoint/2010/main" val="4237811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373626"/>
            <a:ext cx="9144000" cy="1150374"/>
          </a:xfrm>
          <a:prstGeom prst="rect">
            <a:avLst/>
          </a:prstGeom>
          <a:solidFill>
            <a:schemeClr val="accent1">
              <a:lumMod val="75000"/>
            </a:schemeClr>
          </a:solidFill>
          <a:ln>
            <a:solidFill>
              <a:schemeClr val="bg1"/>
            </a:solidFill>
          </a:ln>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2500" cap="small" spc="0" dirty="0" smtClean="0">
                <a:ln>
                  <a:noFill/>
                </a:ln>
                <a:latin typeface="Calibri" panose="020F0502020204030204" pitchFamily="34" charset="0"/>
              </a:rPr>
              <a:t>2nd </a:t>
            </a:r>
            <a:r>
              <a:rPr lang="en-US" sz="2500" cap="small" spc="0" dirty="0">
                <a:ln>
                  <a:noFill/>
                </a:ln>
                <a:latin typeface="Calibri" panose="020F0502020204030204" pitchFamily="34" charset="0"/>
              </a:rPr>
              <a:t>Annual Center for Equity &amp; Cultural Wealth Institute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1295" t="39533" r="15956" b="34192"/>
          <a:stretch/>
        </p:blipFill>
        <p:spPr bwMode="auto">
          <a:xfrm>
            <a:off x="21771" y="1611858"/>
            <a:ext cx="2353499" cy="19402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488" y="3687060"/>
            <a:ext cx="2301608" cy="17262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44" t="13818" r="9614" b="32883"/>
          <a:stretch/>
        </p:blipFill>
        <p:spPr bwMode="auto">
          <a:xfrm>
            <a:off x="2672656" y="5144808"/>
            <a:ext cx="2179082" cy="17709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2321" y="3336972"/>
            <a:ext cx="2667000" cy="2000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9587" b="24462"/>
          <a:stretch/>
        </p:blipFill>
        <p:spPr bwMode="auto">
          <a:xfrm>
            <a:off x="376526" y="5144808"/>
            <a:ext cx="2232105" cy="15726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62919" y="3507624"/>
            <a:ext cx="1249680" cy="15621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68687" y="5019920"/>
            <a:ext cx="1340283" cy="17870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25059" y="4571710"/>
            <a:ext cx="1619250" cy="2159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38139" y="1516743"/>
            <a:ext cx="5350634" cy="2263730"/>
          </a:xfrm>
          <a:prstGeom prst="rect">
            <a:avLst/>
          </a:prstGeom>
          <a:ln>
            <a:noFill/>
          </a:ln>
          <a:effectLst>
            <a:softEdge rad="112500"/>
          </a:effectLst>
        </p:spPr>
      </p:pic>
      <p:pic>
        <p:nvPicPr>
          <p:cNvPr id="10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18841" y="4337097"/>
            <a:ext cx="1890677" cy="25209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62488" y="1611858"/>
            <a:ext cx="1894060" cy="14205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34200" y="3032403"/>
            <a:ext cx="2070405" cy="15545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9746623"/>
      </p:ext>
    </p:extLst>
  </p:cSld>
  <p:clrMapOvr>
    <a:masterClrMapping/>
  </p:clrMapOvr>
  <p:transition spd="slow">
    <p:pull/>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ATD-PPT-Template-5a">
  <a:themeElements>
    <a:clrScheme name="ATD Color Palette">
      <a:dk1>
        <a:srgbClr val="666666"/>
      </a:dk1>
      <a:lt1>
        <a:srgbClr val="FFFFFF"/>
      </a:lt1>
      <a:dk2>
        <a:srgbClr val="999999"/>
      </a:dk2>
      <a:lt2>
        <a:srgbClr val="CCCCCC"/>
      </a:lt2>
      <a:accent1>
        <a:srgbClr val="149998"/>
      </a:accent1>
      <a:accent2>
        <a:srgbClr val="D5B339"/>
      </a:accent2>
      <a:accent3>
        <a:srgbClr val="7C8AFF"/>
      </a:accent3>
      <a:accent4>
        <a:srgbClr val="AF71CC"/>
      </a:accent4>
      <a:accent5>
        <a:srgbClr val="D77600"/>
      </a:accent5>
      <a:accent6>
        <a:srgbClr val="827098"/>
      </a:accent6>
      <a:hlink>
        <a:srgbClr val="CCCCFF"/>
      </a:hlink>
      <a:folHlink>
        <a:srgbClr val="B2B2B2"/>
      </a:folHlink>
    </a:clrScheme>
    <a:fontScheme name="PLA-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PLA-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TD-PPT-Template-5a">
  <a:themeElements>
    <a:clrScheme name="ATD Color Palette">
      <a:dk1>
        <a:srgbClr val="666666"/>
      </a:dk1>
      <a:lt1>
        <a:srgbClr val="FFFFFF"/>
      </a:lt1>
      <a:dk2>
        <a:srgbClr val="999999"/>
      </a:dk2>
      <a:lt2>
        <a:srgbClr val="CCCCCC"/>
      </a:lt2>
      <a:accent1>
        <a:srgbClr val="149998"/>
      </a:accent1>
      <a:accent2>
        <a:srgbClr val="D5B339"/>
      </a:accent2>
      <a:accent3>
        <a:srgbClr val="7C8AFF"/>
      </a:accent3>
      <a:accent4>
        <a:srgbClr val="AF71CC"/>
      </a:accent4>
      <a:accent5>
        <a:srgbClr val="D77600"/>
      </a:accent5>
      <a:accent6>
        <a:srgbClr val="827098"/>
      </a:accent6>
      <a:hlink>
        <a:srgbClr val="CCCCFF"/>
      </a:hlink>
      <a:folHlink>
        <a:srgbClr val="B2B2B2"/>
      </a:folHlink>
    </a:clrScheme>
    <a:fontScheme name="PLA-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PLA-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12396</TotalTime>
  <Words>712</Words>
  <Application>Microsoft Office PowerPoint</Application>
  <PresentationFormat>On-screen Show (4:3)</PresentationFormat>
  <Paragraphs>102</Paragraphs>
  <Slides>12</Slides>
  <Notes>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12</vt:i4>
      </vt:variant>
    </vt:vector>
  </HeadingPairs>
  <TitlesOfParts>
    <vt:vector size="28" baseType="lpstr">
      <vt:lpstr>ＭＳ Ｐゴシック</vt:lpstr>
      <vt:lpstr>Antique Olive</vt:lpstr>
      <vt:lpstr>Aparajita</vt:lpstr>
      <vt:lpstr>Arial</vt:lpstr>
      <vt:lpstr>Arial Narrow</vt:lpstr>
      <vt:lpstr>Bernard MT Condensed</vt:lpstr>
      <vt:lpstr>Book Antiqua</vt:lpstr>
      <vt:lpstr>Calibri</vt:lpstr>
      <vt:lpstr>Century Gothic</vt:lpstr>
      <vt:lpstr>Georgia</vt:lpstr>
      <vt:lpstr>Times New Roman</vt:lpstr>
      <vt:lpstr>Tw Cen MT</vt:lpstr>
      <vt:lpstr>Wingdings</vt:lpstr>
      <vt:lpstr>ATD-PPT-Template-5a</vt:lpstr>
      <vt:lpstr>1_ATD-PPT-Template-5a</vt:lpstr>
      <vt:lpstr>Apothecary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Montgomery County Community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Montgomery County Community College Student Success Initiatives</dc:title>
  <dc:creator>cschwartz</dc:creator>
  <cp:lastModifiedBy>Favor, Charles (Staff)</cp:lastModifiedBy>
  <cp:revision>345</cp:revision>
  <cp:lastPrinted>2019-01-28T22:27:10Z</cp:lastPrinted>
  <dcterms:created xsi:type="dcterms:W3CDTF">2014-02-17T16:22:37Z</dcterms:created>
  <dcterms:modified xsi:type="dcterms:W3CDTF">2019-07-07T17:25:32Z</dcterms:modified>
</cp:coreProperties>
</file>