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7"/>
  </p:notesMasterIdLst>
  <p:sldIdLst>
    <p:sldId id="257" r:id="rId3"/>
    <p:sldId id="293" r:id="rId4"/>
    <p:sldId id="260" r:id="rId5"/>
    <p:sldId id="290" r:id="rId6"/>
    <p:sldId id="265" r:id="rId7"/>
    <p:sldId id="291" r:id="rId8"/>
    <p:sldId id="279" r:id="rId9"/>
    <p:sldId id="294" r:id="rId10"/>
    <p:sldId id="284" r:id="rId11"/>
    <p:sldId id="264" r:id="rId12"/>
    <p:sldId id="270" r:id="rId13"/>
    <p:sldId id="275" r:id="rId14"/>
    <p:sldId id="278" r:id="rId15"/>
    <p:sldId id="295" r:id="rId16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howGuides="1">
      <p:cViewPr varScale="1">
        <p:scale>
          <a:sx n="121" d="100"/>
          <a:sy n="121" d="100"/>
        </p:scale>
        <p:origin x="744" y="176"/>
      </p:cViewPr>
      <p:guideLst>
        <p:guide orient="horz" pos="2160"/>
        <p:guide pos="285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81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78DFCC-589B-4A60-9C12-59D686ADFEC6}" type="datetimeFigureOut">
              <a:rPr lang="zh-CN" altLang="en-US"/>
              <a:t>2024/10/15</a:t>
            </a:fld>
            <a:endParaRPr lang="zh-CN" altLang="en-US"/>
          </a:p>
        </p:txBody>
      </p:sp>
      <p:sp>
        <p:nvSpPr>
          <p:cNvPr id="104881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104881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81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81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CCC3E0-7DDF-45E7-A937-AD50A2B51CF3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1048589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如有异常请联系客服（微信：sootar_ ）</a:t>
            </a:r>
          </a:p>
        </p:txBody>
      </p:sp>
      <p:sp>
        <p:nvSpPr>
          <p:cNvPr id="104859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1048589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如有异常请联系客服（微信：sootar_ ）</a:t>
            </a:r>
          </a:p>
        </p:txBody>
      </p:sp>
      <p:sp>
        <p:nvSpPr>
          <p:cNvPr id="104859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1048629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如有异常请联系客服（微信：sootar_ ）</a:t>
            </a:r>
          </a:p>
        </p:txBody>
      </p:sp>
      <p:sp>
        <p:nvSpPr>
          <p:cNvPr id="104863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1048629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如有异常请联系客服（微信：sootar_ ）</a:t>
            </a:r>
          </a:p>
        </p:txBody>
      </p:sp>
      <p:sp>
        <p:nvSpPr>
          <p:cNvPr id="104863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1048665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如有异常请联系客服（微信：sootar_ ）</a:t>
            </a:r>
          </a:p>
        </p:txBody>
      </p:sp>
      <p:sp>
        <p:nvSpPr>
          <p:cNvPr id="104866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1048629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如有异常请联系客服（微信：sootar_ ）</a:t>
            </a:r>
          </a:p>
        </p:txBody>
      </p:sp>
      <p:sp>
        <p:nvSpPr>
          <p:cNvPr id="104863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1048629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如有异常请联系客服（微信：sootar_ ）</a:t>
            </a:r>
          </a:p>
        </p:txBody>
      </p:sp>
      <p:sp>
        <p:nvSpPr>
          <p:cNvPr id="104863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1048657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如有异常请联系客服（微信：sootar_ ）</a:t>
            </a:r>
          </a:p>
        </p:txBody>
      </p:sp>
      <p:sp>
        <p:nvSpPr>
          <p:cNvPr id="104865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1048689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如有异常请联系客服（微信：sootar_ ）</a:t>
            </a:r>
          </a:p>
        </p:txBody>
      </p:sp>
      <p:sp>
        <p:nvSpPr>
          <p:cNvPr id="104869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7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1048728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如有异常请联系客服（微信：sootar_ ）</a:t>
            </a:r>
          </a:p>
        </p:txBody>
      </p:sp>
      <p:sp>
        <p:nvSpPr>
          <p:cNvPr id="1048729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1048757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如有异常请联系客服（微信：sootar_ ）</a:t>
            </a:r>
          </a:p>
        </p:txBody>
      </p:sp>
      <p:sp>
        <p:nvSpPr>
          <p:cNvPr id="104875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1048657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如有异常请联系客服（微信：sootar_ ）</a:t>
            </a:r>
          </a:p>
        </p:txBody>
      </p:sp>
      <p:sp>
        <p:nvSpPr>
          <p:cNvPr id="104865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82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04858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D201-B078-4902-9DED-356016311B16}" type="datetimeFigureOut">
              <a:rPr lang="zh-CN" altLang="en-US"/>
              <a:t>2024/10/15</a:t>
            </a:fld>
            <a:endParaRPr lang="zh-CN" altLang="en-US"/>
          </a:p>
        </p:txBody>
      </p:sp>
      <p:sp>
        <p:nvSpPr>
          <p:cNvPr id="104858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87C1-7B8F-4781-A75F-43B0A972D12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6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70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D201-B078-4902-9DED-356016311B16}" type="datetimeFigureOut">
              <a:rPr lang="zh-CN" altLang="en-US"/>
              <a:t>2024/10/15</a:t>
            </a:fld>
            <a:endParaRPr lang="zh-CN" altLang="en-US"/>
          </a:p>
        </p:txBody>
      </p:sp>
      <p:sp>
        <p:nvSpPr>
          <p:cNvPr id="104877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87C1-7B8F-4781-A75F-43B0A972D12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85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D201-B078-4902-9DED-356016311B16}" type="datetimeFigureOut">
              <a:rPr lang="zh-CN" altLang="en-US"/>
              <a:t>2024/10/15</a:t>
            </a:fld>
            <a:endParaRPr lang="zh-CN" altLang="en-US"/>
          </a:p>
        </p:txBody>
      </p:sp>
      <p:sp>
        <p:nvSpPr>
          <p:cNvPr id="104878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87C1-7B8F-4781-A75F-43B0A972D12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90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91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92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D201-B078-4902-9DED-356016311B16}" type="datetimeFigureOut">
              <a:rPr lang="zh-CN" altLang="en-US"/>
              <a:t>2024/10/15</a:t>
            </a:fld>
            <a:endParaRPr lang="zh-CN" altLang="en-US"/>
          </a:p>
        </p:txBody>
      </p:sp>
      <p:sp>
        <p:nvSpPr>
          <p:cNvPr id="1048793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94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87C1-7B8F-4781-A75F-43B0A972D12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5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1"/>
              <a:t>单击此处编辑母版文本样式</a:t>
            </a:r>
          </a:p>
        </p:txBody>
      </p:sp>
      <p:sp>
        <p:nvSpPr>
          <p:cNvPr id="1048797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98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1"/>
              <a:t>单击此处编辑母版文本样式</a:t>
            </a:r>
          </a:p>
        </p:txBody>
      </p:sp>
      <p:sp>
        <p:nvSpPr>
          <p:cNvPr id="1048799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800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D201-B078-4902-9DED-356016311B16}" type="datetimeFigureOut">
              <a:rPr lang="zh-CN" altLang="en-US"/>
              <a:t>2024/10/15</a:t>
            </a:fld>
            <a:endParaRPr lang="zh-CN" altLang="en-US"/>
          </a:p>
        </p:txBody>
      </p:sp>
      <p:sp>
        <p:nvSpPr>
          <p:cNvPr id="1048801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87C1-7B8F-4781-A75F-43B0A972D12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D201-B078-4902-9DED-356016311B16}" type="datetimeFigureOut">
              <a:rPr lang="zh-CN" altLang="en-US"/>
              <a:t>2024/10/15</a:t>
            </a:fld>
            <a:endParaRPr lang="zh-CN" altLang="en-US"/>
          </a:p>
        </p:txBody>
      </p:sp>
      <p:sp>
        <p:nvSpPr>
          <p:cNvPr id="104876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87C1-7B8F-4781-A75F-43B0A972D12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D201-B078-4902-9DED-356016311B16}" type="datetimeFigureOut">
              <a:rPr lang="zh-CN" altLang="en-US"/>
              <a:t>2024/10/15</a:t>
            </a:fld>
            <a:endParaRPr lang="zh-CN" altLang="en-US"/>
          </a:p>
        </p:txBody>
      </p:sp>
      <p:sp>
        <p:nvSpPr>
          <p:cNvPr id="104880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0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87C1-7B8F-4781-A75F-43B0A972D12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807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808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809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D201-B078-4902-9DED-356016311B16}" type="datetimeFigureOut">
              <a:rPr lang="zh-CN" altLang="en-US"/>
              <a:t>2024/10/15</a:t>
            </a:fld>
            <a:endParaRPr lang="zh-CN" altLang="en-US"/>
          </a:p>
        </p:txBody>
      </p:sp>
      <p:sp>
        <p:nvSpPr>
          <p:cNvPr id="1048810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811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87C1-7B8F-4781-A75F-43B0A972D12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3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74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8775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776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D201-B078-4902-9DED-356016311B16}" type="datetimeFigureOut">
              <a:rPr lang="zh-CN" altLang="en-US"/>
              <a:t>2024/10/15</a:t>
            </a:fld>
            <a:endParaRPr lang="zh-CN" altLang="en-US"/>
          </a:p>
        </p:txBody>
      </p:sp>
      <p:sp>
        <p:nvSpPr>
          <p:cNvPr id="1048777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87C1-7B8F-4781-A75F-43B0A972D12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80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81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D201-B078-4902-9DED-356016311B16}" type="datetimeFigureOut">
              <a:rPr lang="zh-CN" altLang="en-US"/>
              <a:t>2024/10/15</a:t>
            </a:fld>
            <a:endParaRPr lang="zh-CN" altLang="en-US"/>
          </a:p>
        </p:txBody>
      </p:sp>
      <p:sp>
        <p:nvSpPr>
          <p:cNvPr id="104878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8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87C1-7B8F-4781-A75F-43B0A972D12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3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64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76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D201-B078-4902-9DED-356016311B16}" type="datetimeFigureOut">
              <a:rPr lang="zh-CN" altLang="en-US"/>
              <a:t>2024/10/15</a:t>
            </a:fld>
            <a:endParaRPr lang="zh-CN" altLang="en-US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6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87C1-7B8F-4781-A75F-43B0A972D12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fld id="{72F2D201-B078-4902-9DED-356016311B16}" type="datetimeFigureOut">
              <a:rPr lang="zh-CN" altLang="en-US"/>
              <a:t>2024/10/15</a:t>
            </a:fld>
            <a:endParaRPr lang="zh-CN" altLang="en-US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 lang="zh-CN" altLang="en-US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fld id="{95DD87C1-7B8F-4781-A75F-43B0A972D120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2.mp4"/><Relationship Id="rId7" Type="http://schemas.openxmlformats.org/officeDocument/2006/relationships/image" Target="../media/image7.png"/><Relationship Id="rId12" Type="http://schemas.openxmlformats.org/officeDocument/2006/relationships/image" Target="../media/image1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9.xml"/><Relationship Id="rId11" Type="http://schemas.openxmlformats.org/officeDocument/2006/relationships/image" Target="../media/image18.png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9.png"/><Relationship Id="rId4" Type="http://schemas.openxmlformats.org/officeDocument/2006/relationships/video" Target="../media/media2.mp4"/><Relationship Id="rId9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0"/>
            <a:ext cx="12191999" cy="6858000"/>
          </a:xfrm>
          <a:prstGeom prst="rect">
            <a:avLst/>
          </a:prstGeom>
        </p:spPr>
      </p:pic>
      <p:pic>
        <p:nvPicPr>
          <p:cNvPr id="2097153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3166272" y="-1421863"/>
            <a:ext cx="5816823" cy="9470957"/>
          </a:xfrm>
          <a:prstGeom prst="rect">
            <a:avLst/>
          </a:prstGeom>
        </p:spPr>
      </p:pic>
      <p:pic>
        <p:nvPicPr>
          <p:cNvPr id="2097154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769" y="694483"/>
            <a:ext cx="1069883" cy="1390759"/>
          </a:xfrm>
          <a:prstGeom prst="rect">
            <a:avLst/>
          </a:prstGeom>
        </p:spPr>
      </p:pic>
      <p:pic>
        <p:nvPicPr>
          <p:cNvPr id="2097155" name="图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6733"/>
          <a:stretch>
            <a:fillRect/>
          </a:stretch>
        </p:blipFill>
        <p:spPr>
          <a:xfrm>
            <a:off x="10867327" y="3626317"/>
            <a:ext cx="901312" cy="960423"/>
          </a:xfrm>
          <a:prstGeom prst="rect">
            <a:avLst/>
          </a:prstGeom>
        </p:spPr>
      </p:pic>
      <p:pic>
        <p:nvPicPr>
          <p:cNvPr id="2097156" name="图片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47862" y="4898917"/>
            <a:ext cx="1015639" cy="1249139"/>
          </a:xfrm>
          <a:prstGeom prst="rect">
            <a:avLst/>
          </a:prstGeom>
        </p:spPr>
      </p:pic>
      <p:pic>
        <p:nvPicPr>
          <p:cNvPr id="2097157" name="图片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2735" y="5651815"/>
            <a:ext cx="699363" cy="780047"/>
          </a:xfrm>
          <a:prstGeom prst="rect">
            <a:avLst/>
          </a:prstGeom>
        </p:spPr>
      </p:pic>
      <p:pic>
        <p:nvPicPr>
          <p:cNvPr id="2097158" name="图片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53463" y="3248275"/>
            <a:ext cx="769479" cy="858252"/>
          </a:xfrm>
          <a:prstGeom prst="rect">
            <a:avLst/>
          </a:prstGeom>
        </p:spPr>
      </p:pic>
      <p:pic>
        <p:nvPicPr>
          <p:cNvPr id="2097159" name="图片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" y="3127175"/>
            <a:ext cx="4266197" cy="3730825"/>
          </a:xfrm>
          <a:prstGeom prst="rect">
            <a:avLst/>
          </a:prstGeom>
        </p:spPr>
      </p:pic>
      <p:pic>
        <p:nvPicPr>
          <p:cNvPr id="2097160" name="图片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61685" y="1585"/>
            <a:ext cx="3930315" cy="3675816"/>
          </a:xfrm>
          <a:prstGeom prst="rect">
            <a:avLst/>
          </a:prstGeom>
        </p:spPr>
      </p:pic>
      <p:pic>
        <p:nvPicPr>
          <p:cNvPr id="2097161" name="图片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50641" y="1789201"/>
            <a:ext cx="818603" cy="872289"/>
          </a:xfrm>
          <a:prstGeom prst="rect">
            <a:avLst/>
          </a:prstGeom>
        </p:spPr>
      </p:pic>
      <p:sp>
        <p:nvSpPr>
          <p:cNvPr id="1048586" name="文本框 22"/>
          <p:cNvSpPr txBox="1"/>
          <p:nvPr/>
        </p:nvSpPr>
        <p:spPr>
          <a:xfrm>
            <a:off x="2927350" y="2085340"/>
            <a:ext cx="6985000" cy="2470150"/>
          </a:xfrm>
          <a:prstGeom prst="rect">
            <a:avLst/>
          </a:prstGeom>
          <a:noFill/>
        </p:spPr>
        <p:txBody>
          <a:bodyPr wrap="square" rtlCol="0" anchor="ctr" anchorCtr="0">
            <a:normAutofit fontScale="6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sz="8800">
                <a:solidFill>
                  <a:schemeClr val="tx1"/>
                </a:solidFill>
                <a:latin typeface="Arial Black" panose="020B0A04020102020204" charset="0"/>
                <a:ea typeface="华文琥珀" panose="02010800040101010101" pitchFamily="2" charset="-122"/>
                <a:cs typeface="Arial Black" panose="020B0A04020102020204" charset="0"/>
                <a:sym typeface="宋体" panose="02010600030101010101" pitchFamily="2" charset="-122"/>
              </a:rPr>
              <a:t>"The Enchantment of Background Music"</a:t>
            </a:r>
          </a:p>
        </p:txBody>
      </p:sp>
      <p:pic>
        <p:nvPicPr>
          <p:cNvPr id="2097162" name="图片 2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24344" y="608455"/>
            <a:ext cx="744184" cy="727571"/>
          </a:xfrm>
          <a:prstGeom prst="rect">
            <a:avLst/>
          </a:prstGeom>
        </p:spPr>
      </p:pic>
      <p:pic>
        <p:nvPicPr>
          <p:cNvPr id="2097163" name="图片 2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28751" y="3492614"/>
            <a:ext cx="742133" cy="725567"/>
          </a:xfrm>
          <a:prstGeom prst="rect">
            <a:avLst/>
          </a:prstGeom>
        </p:spPr>
      </p:pic>
      <p:pic>
        <p:nvPicPr>
          <p:cNvPr id="2097164" name="图片 2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639616" y="4753762"/>
            <a:ext cx="553125" cy="540777"/>
          </a:xfrm>
          <a:prstGeom prst="rect">
            <a:avLst/>
          </a:prstGeom>
        </p:spPr>
      </p:pic>
      <p:pic>
        <p:nvPicPr>
          <p:cNvPr id="2097165" name="图片 2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24010" y="5958176"/>
            <a:ext cx="754380" cy="737539"/>
          </a:xfrm>
          <a:prstGeom prst="rect">
            <a:avLst/>
          </a:prstGeom>
        </p:spPr>
      </p:pic>
      <p:pic>
        <p:nvPicPr>
          <p:cNvPr id="2097166" name="图形 28" descr="音乐符号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398711" y="1412961"/>
            <a:ext cx="1279472" cy="1279472"/>
          </a:xfrm>
          <a:prstGeom prst="rect">
            <a:avLst/>
          </a:prstGeom>
        </p:spPr>
      </p:pic>
      <p:sp>
        <p:nvSpPr>
          <p:cNvPr id="1048587" name="文本框 1"/>
          <p:cNvSpPr txBox="1"/>
          <p:nvPr/>
        </p:nvSpPr>
        <p:spPr>
          <a:xfrm>
            <a:off x="3103687" y="5061398"/>
            <a:ext cx="6077931" cy="436770"/>
          </a:xfrm>
          <a:prstGeom prst="rect">
            <a:avLst/>
          </a:prstGeom>
          <a:noFill/>
        </p:spPr>
        <p:txBody>
          <a:bodyPr wrap="square" rtlCol="0">
            <a:normAutofit fontScale="37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en-US" altLang="zh-CN" sz="6600">
                <a:solidFill>
                  <a:srgbClr val="2A9A8F"/>
                </a:solidFill>
                <a:latin typeface="宋体" panose="02010600030101010101" pitchFamily="2" charset="-122"/>
                <a:ea typeface="华文琥珀" panose="02010800040101010101" pitchFamily="2" charset="-122"/>
                <a:sym typeface="宋体" panose="02010600030101010101" pitchFamily="2" charset="-122"/>
              </a:rPr>
              <a:t>Liam Chan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00000" advTm="7200000">
        <p:fade/>
      </p:transition>
    </mc:Choice>
    <mc:Fallback xmlns=""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2097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97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97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2097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500"/>
                                        <p:tgtEl>
                                          <p:spTgt spid="2097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0" dur="500"/>
                                        <p:tgtEl>
                                          <p:spTgt spid="2097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500"/>
                                        <p:tgtEl>
                                          <p:spTgt spid="2097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6" dur="500"/>
                                        <p:tgtEl>
                                          <p:spTgt spid="2097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9" dur="500"/>
                                        <p:tgtEl>
                                          <p:spTgt spid="2097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2" dur="500"/>
                                        <p:tgtEl>
                                          <p:spTgt spid="2097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5" dur="500"/>
                                        <p:tgtEl>
                                          <p:spTgt spid="2097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8" dur="500"/>
                                        <p:tgtEl>
                                          <p:spTgt spid="2097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1" dur="500"/>
                                        <p:tgtEl>
                                          <p:spTgt spid="2097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4" dur="500"/>
                                        <p:tgtEl>
                                          <p:spTgt spid="2097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48" dur="500"/>
                                        <p:tgtEl>
                                          <p:spTgt spid="2097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48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48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48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485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10485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485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485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485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485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485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485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26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48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48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48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485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10485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485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485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485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485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485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485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6" grpId="0"/>
      <p:bldP spid="104858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" y="0"/>
            <a:ext cx="12227560" cy="6878320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4"/>
        </p:blipFill>
        <p:spPr>
          <a:xfrm>
            <a:off x="622935" y="476885"/>
            <a:ext cx="3733165" cy="5712460"/>
          </a:xfrm>
          <a:prstGeom prst="rect">
            <a:avLst/>
          </a:prstGeom>
        </p:spPr>
      </p:pic>
      <p:sp>
        <p:nvSpPr>
          <p:cNvPr id="2" name="加号 1"/>
          <p:cNvSpPr/>
          <p:nvPr/>
        </p:nvSpPr>
        <p:spPr>
          <a:xfrm>
            <a:off x="4799330" y="2781300"/>
            <a:ext cx="864235" cy="791845"/>
          </a:xfrm>
          <a:prstGeom prst="mathPlus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5"/>
        </p:blipFill>
        <p:spPr>
          <a:xfrm>
            <a:off x="6023610" y="1838960"/>
            <a:ext cx="2528570" cy="2820670"/>
          </a:xfrm>
          <a:prstGeom prst="rect">
            <a:avLst/>
          </a:prstGeom>
        </p:spPr>
      </p:pic>
      <p:sp>
        <p:nvSpPr>
          <p:cNvPr id="4" name="等于号 3"/>
          <p:cNvSpPr/>
          <p:nvPr/>
        </p:nvSpPr>
        <p:spPr>
          <a:xfrm>
            <a:off x="9048115" y="2997200"/>
            <a:ext cx="935990" cy="504190"/>
          </a:xfrm>
          <a:prstGeom prst="mathEqual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14215" y="675640"/>
            <a:ext cx="7740650" cy="14287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400">
                <a:latin typeface="Arial Black" panose="020B0A04020102020204" charset="0"/>
                <a:ea typeface="微软雅黑" panose="020B0503020204020204" pitchFamily="34" charset="-122"/>
                <a:cs typeface="Arial Black" panose="020B0A04020102020204" charset="0"/>
              </a:rPr>
              <a:t>What profound synergy might unfold when classic literature and music intertwine?</a:t>
            </a:r>
          </a:p>
        </p:txBody>
      </p:sp>
      <p:sp>
        <p:nvSpPr>
          <p:cNvPr id="6" name="矩形 5"/>
          <p:cNvSpPr/>
          <p:nvPr/>
        </p:nvSpPr>
        <p:spPr>
          <a:xfrm>
            <a:off x="10385425" y="2757805"/>
            <a:ext cx="1495425" cy="14395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algn="ctr"/>
            <a:r>
              <a:rPr lang="zh-CN" altLang="en-US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00000" advTm="7200000">
        <p:fade/>
      </p:transition>
    </mc:Choice>
    <mc:Fallback xmlns="">
      <p:transition spd="med" advTm="720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468518" y="522291"/>
            <a:ext cx="518075" cy="577843"/>
          </a:xfrm>
          <a:prstGeom prst="rect">
            <a:avLst/>
          </a:prstGeom>
          <a:ln>
            <a:noFill/>
          </a:ln>
        </p:spPr>
      </p:pic>
      <p:pic>
        <p:nvPicPr>
          <p:cNvPr id="2097186" name="New picture"/>
          <p:cNvPicPr/>
          <p:nvPr/>
        </p:nvPicPr>
        <p:blipFill>
          <a:blip r:embed="rId4"/>
          <a:stretch>
            <a:fillRect/>
          </a:stretch>
        </p:blipFill>
        <p:spPr>
          <a:xfrm>
            <a:off x="11241158" y="4676364"/>
            <a:ext cx="818603" cy="872289"/>
          </a:xfrm>
          <a:prstGeom prst="rect">
            <a:avLst/>
          </a:prstGeom>
          <a:ln>
            <a:noFill/>
          </a:ln>
        </p:spPr>
      </p:pic>
      <p:pic>
        <p:nvPicPr>
          <p:cNvPr id="2097187" name="New picture"/>
          <p:cNvPicPr/>
          <p:nvPr/>
        </p:nvPicPr>
        <p:blipFill>
          <a:blip r:embed="rId5"/>
          <a:stretch>
            <a:fillRect/>
          </a:stretch>
        </p:blipFill>
        <p:spPr>
          <a:xfrm>
            <a:off x="-32996" y="4725144"/>
            <a:ext cx="2495601" cy="2182424"/>
          </a:xfrm>
          <a:prstGeom prst="rect">
            <a:avLst/>
          </a:prstGeom>
          <a:ln>
            <a:noFill/>
          </a:ln>
        </p:spPr>
      </p:pic>
      <p:pic>
        <p:nvPicPr>
          <p:cNvPr id="2097188" name="New picture"/>
          <p:cNvPicPr/>
          <p:nvPr/>
        </p:nvPicPr>
        <p:blipFill>
          <a:blip r:embed="rId6"/>
          <a:stretch>
            <a:fillRect/>
          </a:stretch>
        </p:blipFill>
        <p:spPr>
          <a:xfrm>
            <a:off x="9912424" y="-21643"/>
            <a:ext cx="2355825" cy="2203279"/>
          </a:xfrm>
          <a:prstGeom prst="rect">
            <a:avLst/>
          </a:prstGeom>
          <a:ln>
            <a:noFill/>
          </a:ln>
        </p:spPr>
      </p:pic>
      <p:grpSp>
        <p:nvGrpSpPr>
          <p:cNvPr id="52" name="Group 13"/>
          <p:cNvGrpSpPr/>
          <p:nvPr/>
        </p:nvGrpSpPr>
        <p:grpSpPr>
          <a:xfrm>
            <a:off x="1847215" y="1485265"/>
            <a:ext cx="8393430" cy="3625215"/>
            <a:chOff x="0" y="-47625"/>
            <a:chExt cx="2063765" cy="860425"/>
          </a:xfrm>
        </p:grpSpPr>
        <p:sp>
          <p:nvSpPr>
            <p:cNvPr id="1048614" name="Freeform 14"/>
            <p:cNvSpPr/>
            <p:nvPr/>
          </p:nvSpPr>
          <p:spPr>
            <a:xfrm>
              <a:off x="0" y="0"/>
              <a:ext cx="2063765" cy="564326"/>
            </a:xfrm>
            <a:custGeom>
              <a:avLst/>
              <a:gdLst/>
              <a:ahLst/>
              <a:cxnLst/>
              <a:rect l="l" t="t" r="r" b="b"/>
              <a:pathLst>
                <a:path w="2063765" h="564326">
                  <a:moveTo>
                    <a:pt x="43700" y="0"/>
                  </a:moveTo>
                  <a:lnTo>
                    <a:pt x="2020065" y="0"/>
                  </a:lnTo>
                  <a:cubicBezTo>
                    <a:pt x="2031655" y="0"/>
                    <a:pt x="2042770" y="4604"/>
                    <a:pt x="2050966" y="12799"/>
                  </a:cubicBezTo>
                  <a:cubicBezTo>
                    <a:pt x="2059161" y="20995"/>
                    <a:pt x="2063765" y="32110"/>
                    <a:pt x="2063765" y="43700"/>
                  </a:cubicBezTo>
                  <a:lnTo>
                    <a:pt x="2063765" y="520627"/>
                  </a:lnTo>
                  <a:cubicBezTo>
                    <a:pt x="2063765" y="532216"/>
                    <a:pt x="2059161" y="543332"/>
                    <a:pt x="2050966" y="551527"/>
                  </a:cubicBezTo>
                  <a:cubicBezTo>
                    <a:pt x="2042770" y="559722"/>
                    <a:pt x="2031655" y="564326"/>
                    <a:pt x="2020065" y="564326"/>
                  </a:cubicBezTo>
                  <a:lnTo>
                    <a:pt x="43700" y="564326"/>
                  </a:lnTo>
                  <a:cubicBezTo>
                    <a:pt x="32110" y="564326"/>
                    <a:pt x="20995" y="559722"/>
                    <a:pt x="12799" y="551527"/>
                  </a:cubicBezTo>
                  <a:cubicBezTo>
                    <a:pt x="4604" y="543332"/>
                    <a:pt x="0" y="532216"/>
                    <a:pt x="0" y="520627"/>
                  </a:cubicBezTo>
                  <a:lnTo>
                    <a:pt x="0" y="43700"/>
                  </a:lnTo>
                  <a:cubicBezTo>
                    <a:pt x="0" y="32110"/>
                    <a:pt x="4604" y="20995"/>
                    <a:pt x="12799" y="12799"/>
                  </a:cubicBezTo>
                  <a:cubicBezTo>
                    <a:pt x="20995" y="4604"/>
                    <a:pt x="32110" y="0"/>
                    <a:pt x="43700" y="0"/>
                  </a:cubicBezTo>
                  <a:close/>
                </a:path>
              </a:pathLst>
            </a:custGeom>
            <a:solidFill>
              <a:srgbClr val="008B8B"/>
            </a:solidFill>
            <a:ln w="19050">
              <a:solidFill>
                <a:srgbClr val="008B8B"/>
              </a:solidFill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48615" name="TextBox 1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9785" tIns="29785" rIns="29785" bIns="297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</p:grpSp>
      <p:sp>
        <p:nvSpPr>
          <p:cNvPr id="1048618" name="TextBox 19"/>
          <p:cNvSpPr txBox="1"/>
          <p:nvPr/>
        </p:nvSpPr>
        <p:spPr>
          <a:xfrm>
            <a:off x="1956435" y="1367155"/>
            <a:ext cx="8120380" cy="2985135"/>
          </a:xfrm>
          <a:prstGeom prst="rect">
            <a:avLst/>
          </a:prstGeom>
        </p:spPr>
        <p:txBody>
          <a:bodyPr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2400">
                <a:solidFill>
                  <a:schemeClr val="bg1"/>
                </a:solidFill>
                <a:latin typeface="Arial Black" panose="020B0A04020102020204" charset="0"/>
                <a:ea typeface="思源宋体-粗体 Bold" panose="02020700000000000000" charset="-122"/>
                <a:cs typeface="Arial Black" panose="020B0A04020102020204" charset="0"/>
                <a:sym typeface="宋体" panose="02010600030101010101" pitchFamily="2" charset="-122"/>
              </a:rPr>
              <a:t>Music is the soul of streaming videos and </a:t>
            </a:r>
            <a:r>
              <a:rPr lang="en-US" altLang="zh-CN" sz="2400">
                <a:solidFill>
                  <a:schemeClr val="bg1"/>
                </a:solidFill>
                <a:latin typeface="Arial Black" panose="020B0A04020102020204" charset="0"/>
                <a:ea typeface="思源宋体-粗体 Bold" panose="02020700000000000000" charset="-122"/>
                <a:cs typeface="Arial Black" panose="020B0A04020102020204" charset="0"/>
                <a:sym typeface="宋体" panose="02010600030101010101" pitchFamily="2" charset="-122"/>
              </a:rPr>
              <a:t>it is</a:t>
            </a:r>
            <a:r>
              <a:rPr lang="zh-CN" altLang="zh-CN" sz="2400">
                <a:solidFill>
                  <a:schemeClr val="bg1"/>
                </a:solidFill>
                <a:latin typeface="Arial Black" panose="020B0A04020102020204" charset="0"/>
                <a:ea typeface="思源宋体-粗体 Bold" panose="02020700000000000000" charset="-122"/>
                <a:cs typeface="Arial Black" panose="020B0A04020102020204" charset="0"/>
                <a:sym typeface="宋体" panose="02010600030101010101" pitchFamily="2" charset="-122"/>
              </a:rPr>
              <a:t> indispensable element in ours.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00000" advTm="7200000">
        <p:fade/>
      </p:transition>
    </mc:Choice>
    <mc:Fallback xmlns="">
      <p:transition spd="med" advTm="720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New picture"/>
          <p:cNvPicPr/>
          <p:nvPr/>
        </p:nvPicPr>
        <p:blipFill>
          <a:blip r:embed="rId5"/>
          <a:stretch>
            <a:fillRect/>
          </a:stretch>
        </p:blipFill>
        <p:spPr>
          <a:xfrm>
            <a:off x="468518" y="522291"/>
            <a:ext cx="518075" cy="577843"/>
          </a:xfrm>
          <a:prstGeom prst="rect">
            <a:avLst/>
          </a:prstGeom>
          <a:ln>
            <a:noFill/>
          </a:ln>
        </p:spPr>
      </p:pic>
      <p:pic>
        <p:nvPicPr>
          <p:cNvPr id="2097186" name="New picture"/>
          <p:cNvPicPr/>
          <p:nvPr/>
        </p:nvPicPr>
        <p:blipFill>
          <a:blip r:embed="rId6"/>
          <a:stretch>
            <a:fillRect/>
          </a:stretch>
        </p:blipFill>
        <p:spPr>
          <a:xfrm>
            <a:off x="11241158" y="4676364"/>
            <a:ext cx="818603" cy="872289"/>
          </a:xfrm>
          <a:prstGeom prst="rect">
            <a:avLst/>
          </a:prstGeom>
          <a:ln>
            <a:noFill/>
          </a:ln>
        </p:spPr>
      </p:pic>
      <p:cxnSp>
        <p:nvCxnSpPr>
          <p:cNvPr id="3145729" name="直接连接符 10"/>
          <p:cNvCxnSpPr/>
          <p:nvPr/>
        </p:nvCxnSpPr>
        <p:spPr>
          <a:xfrm>
            <a:off x="4523774" y="1100133"/>
            <a:ext cx="3144451" cy="0"/>
          </a:xfrm>
          <a:prstGeom prst="line">
            <a:avLst/>
          </a:prstGeom>
          <a:ln>
            <a:solidFill>
              <a:srgbClr val="2A9A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13" name="文本框 11"/>
          <p:cNvSpPr txBox="1"/>
          <p:nvPr/>
        </p:nvSpPr>
        <p:spPr>
          <a:xfrm>
            <a:off x="-302895" y="-21590"/>
            <a:ext cx="12658090" cy="49060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en-US" altLang="zh-CN" sz="7200">
                <a:solidFill>
                  <a:srgbClr val="2A9A8F"/>
                </a:solidFill>
                <a:latin typeface="Algerian" panose="04020705040A02060702" charset="0"/>
                <a:ea typeface="华文琥珀" panose="02010800040101010101" pitchFamily="2" charset="-122"/>
                <a:cs typeface="Algerian" panose="04020705040A02060702" charset="0"/>
                <a:sym typeface="宋体" panose="02010600030101010101" pitchFamily="2" charset="-122"/>
              </a:rPr>
              <a:t>SAMPLE CLIP ONE</a:t>
            </a:r>
          </a:p>
        </p:txBody>
      </p:sp>
      <p:pic>
        <p:nvPicPr>
          <p:cNvPr id="2097187" name="New picture"/>
          <p:cNvPicPr/>
          <p:nvPr/>
        </p:nvPicPr>
        <p:blipFill>
          <a:blip r:embed="rId7"/>
          <a:stretch>
            <a:fillRect/>
          </a:stretch>
        </p:blipFill>
        <p:spPr>
          <a:xfrm>
            <a:off x="-32996" y="4725144"/>
            <a:ext cx="2495601" cy="2182424"/>
          </a:xfrm>
          <a:prstGeom prst="rect">
            <a:avLst/>
          </a:prstGeom>
          <a:ln>
            <a:noFill/>
          </a:ln>
        </p:spPr>
      </p:pic>
      <p:pic>
        <p:nvPicPr>
          <p:cNvPr id="2097188" name="New picture"/>
          <p:cNvPicPr/>
          <p:nvPr/>
        </p:nvPicPr>
        <p:blipFill>
          <a:blip r:embed="rId8"/>
          <a:stretch>
            <a:fillRect/>
          </a:stretch>
        </p:blipFill>
        <p:spPr>
          <a:xfrm>
            <a:off x="9912424" y="-21643"/>
            <a:ext cx="2355825" cy="2203279"/>
          </a:xfrm>
          <a:prstGeom prst="rect">
            <a:avLst/>
          </a:prstGeom>
          <a:ln>
            <a:noFill/>
          </a:ln>
        </p:spPr>
      </p:pic>
      <p:pic>
        <p:nvPicPr>
          <p:cNvPr id="2" name="12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54525" y="1341120"/>
            <a:ext cx="3282950" cy="53454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00000" advTm="7200000">
        <p:fade/>
      </p:transition>
    </mc:Choice>
    <mc:Fallback xmlns=""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video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7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1241158" y="4676364"/>
            <a:ext cx="818603" cy="872289"/>
          </a:xfrm>
          <a:prstGeom prst="rect">
            <a:avLst/>
          </a:prstGeom>
          <a:ln>
            <a:noFill/>
          </a:ln>
        </p:spPr>
      </p:pic>
      <p:pic>
        <p:nvPicPr>
          <p:cNvPr id="2097229" name="New picture"/>
          <p:cNvPicPr/>
          <p:nvPr/>
        </p:nvPicPr>
        <p:blipFill>
          <a:blip r:embed="rId4"/>
          <a:stretch>
            <a:fillRect/>
          </a:stretch>
        </p:blipFill>
        <p:spPr>
          <a:xfrm>
            <a:off x="9912424" y="-21643"/>
            <a:ext cx="2355825" cy="2203279"/>
          </a:xfrm>
          <a:prstGeom prst="rect">
            <a:avLst/>
          </a:prstGeom>
          <a:ln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2063750" y="1052830"/>
            <a:ext cx="7366635" cy="42322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>
                <a:latin typeface="Arial Black" panose="020B0A04020102020204" charset="0"/>
                <a:cs typeface="Arial Black" panose="020B0A04020102020204" charset="0"/>
              </a:rPr>
              <a:t>"</a:t>
            </a:r>
            <a:r>
              <a:rPr lang="zh-CN" altLang="en-US" sz="3200">
                <a:latin typeface="Arial Black" panose="020B0A04020102020204" charset="0"/>
                <a:cs typeface="Arial Black" panose="020B0A04020102020204" charset="0"/>
              </a:rPr>
              <a:t>The contrasting dynamics of music harmonize with the visual differences before and after the transformation."</a:t>
            </a:r>
          </a:p>
        </p:txBody>
      </p:sp>
      <p:pic>
        <p:nvPicPr>
          <p:cNvPr id="2097258" name="New picture"/>
          <p:cNvPicPr/>
          <p:nvPr/>
        </p:nvPicPr>
        <p:blipFill>
          <a:blip r:embed="rId5"/>
          <a:stretch>
            <a:fillRect/>
          </a:stretch>
        </p:blipFill>
        <p:spPr>
          <a:xfrm>
            <a:off x="-32996" y="4725144"/>
            <a:ext cx="2495601" cy="2182424"/>
          </a:xfrm>
          <a:prstGeom prst="rect">
            <a:avLst/>
          </a:prstGeom>
          <a:ln>
            <a:noFill/>
          </a:ln>
        </p:spPr>
      </p:pic>
      <p:sp>
        <p:nvSpPr>
          <p:cNvPr id="2" name="矩形 1"/>
          <p:cNvSpPr/>
          <p:nvPr/>
        </p:nvSpPr>
        <p:spPr>
          <a:xfrm>
            <a:off x="0" y="0"/>
            <a:ext cx="64643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00000" advTm="7200000">
        <p:fade/>
      </p:transition>
    </mc:Choice>
    <mc:Fallback xmlns="">
      <p:transition spd="med" advTm="720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New picture"/>
          <p:cNvPicPr/>
          <p:nvPr/>
        </p:nvPicPr>
        <p:blipFill>
          <a:blip r:embed="rId5"/>
          <a:stretch>
            <a:fillRect/>
          </a:stretch>
        </p:blipFill>
        <p:spPr>
          <a:xfrm>
            <a:off x="468518" y="522291"/>
            <a:ext cx="518075" cy="577843"/>
          </a:xfrm>
          <a:prstGeom prst="rect">
            <a:avLst/>
          </a:prstGeom>
          <a:ln>
            <a:noFill/>
          </a:ln>
        </p:spPr>
      </p:pic>
      <p:pic>
        <p:nvPicPr>
          <p:cNvPr id="2097186" name="New picture"/>
          <p:cNvPicPr/>
          <p:nvPr/>
        </p:nvPicPr>
        <p:blipFill>
          <a:blip r:embed="rId6"/>
          <a:stretch>
            <a:fillRect/>
          </a:stretch>
        </p:blipFill>
        <p:spPr>
          <a:xfrm>
            <a:off x="11241158" y="4676364"/>
            <a:ext cx="818603" cy="872289"/>
          </a:xfrm>
          <a:prstGeom prst="rect">
            <a:avLst/>
          </a:prstGeom>
          <a:ln>
            <a:noFill/>
          </a:ln>
        </p:spPr>
      </p:pic>
      <p:cxnSp>
        <p:nvCxnSpPr>
          <p:cNvPr id="3145729" name="直接连接符 10"/>
          <p:cNvCxnSpPr/>
          <p:nvPr/>
        </p:nvCxnSpPr>
        <p:spPr>
          <a:xfrm>
            <a:off x="4523774" y="1100133"/>
            <a:ext cx="3144451" cy="0"/>
          </a:xfrm>
          <a:prstGeom prst="line">
            <a:avLst/>
          </a:prstGeom>
          <a:ln>
            <a:solidFill>
              <a:srgbClr val="2A9A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13" name="文本框 11"/>
          <p:cNvSpPr txBox="1"/>
          <p:nvPr/>
        </p:nvSpPr>
        <p:spPr>
          <a:xfrm>
            <a:off x="-302895" y="-635"/>
            <a:ext cx="12658090" cy="48850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en-US" altLang="zh-CN" sz="7200">
                <a:solidFill>
                  <a:srgbClr val="2A9A8F"/>
                </a:solidFill>
                <a:latin typeface="Algerian" panose="04020705040A02060702" charset="0"/>
                <a:ea typeface="华文琥珀" panose="02010800040101010101" pitchFamily="2" charset="-122"/>
                <a:cs typeface="Algerian" panose="04020705040A02060702" charset="0"/>
                <a:sym typeface="宋体" panose="02010600030101010101" pitchFamily="2" charset="-122"/>
              </a:rPr>
              <a:t>SAMPLE CLIP TWO</a:t>
            </a:r>
          </a:p>
        </p:txBody>
      </p:sp>
      <p:pic>
        <p:nvPicPr>
          <p:cNvPr id="2097187" name="New picture"/>
          <p:cNvPicPr/>
          <p:nvPr/>
        </p:nvPicPr>
        <p:blipFill>
          <a:blip r:embed="rId7"/>
          <a:stretch>
            <a:fillRect/>
          </a:stretch>
        </p:blipFill>
        <p:spPr>
          <a:xfrm>
            <a:off x="-32996" y="4725144"/>
            <a:ext cx="2495601" cy="2182424"/>
          </a:xfrm>
          <a:prstGeom prst="rect">
            <a:avLst/>
          </a:prstGeom>
          <a:ln>
            <a:noFill/>
          </a:ln>
        </p:spPr>
      </p:pic>
      <p:pic>
        <p:nvPicPr>
          <p:cNvPr id="2097188" name="New picture"/>
          <p:cNvPicPr/>
          <p:nvPr/>
        </p:nvPicPr>
        <p:blipFill>
          <a:blip r:embed="rId8"/>
          <a:stretch>
            <a:fillRect/>
          </a:stretch>
        </p:blipFill>
        <p:spPr>
          <a:xfrm>
            <a:off x="9912424" y="-21643"/>
            <a:ext cx="2355825" cy="2203279"/>
          </a:xfrm>
          <a:prstGeom prst="rect">
            <a:avLst/>
          </a:prstGeom>
          <a:ln>
            <a:noFill/>
          </a:ln>
        </p:spPr>
      </p:pic>
      <p:pic>
        <p:nvPicPr>
          <p:cNvPr id="2" name="13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13610" y="1268730"/>
            <a:ext cx="7625080" cy="49250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00000" advTm="7200000">
        <p:fade/>
      </p:transition>
    </mc:Choice>
    <mc:Fallback xmlns=""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video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9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9912424" y="-21643"/>
            <a:ext cx="2355825" cy="2203279"/>
          </a:xfrm>
          <a:prstGeom prst="rect">
            <a:avLst/>
          </a:prstGeom>
          <a:ln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1068070" y="1844675"/>
            <a:ext cx="8979535" cy="26289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>
                <a:latin typeface="Arial Black" panose="020B0A04020102020204" charset="0"/>
                <a:cs typeface="Arial Black" panose="020B0A04020102020204" charset="0"/>
              </a:rPr>
              <a:t>"Utilizing comedic music from variety shows creates a striking contrast that captures the audience's attention even more effectively."</a:t>
            </a:r>
          </a:p>
        </p:txBody>
      </p:sp>
      <p:pic>
        <p:nvPicPr>
          <p:cNvPr id="2097258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-32996" y="4725144"/>
            <a:ext cx="2495601" cy="2182424"/>
          </a:xfrm>
          <a:prstGeom prst="rect">
            <a:avLst/>
          </a:prstGeom>
          <a:ln>
            <a:noFill/>
          </a:ln>
        </p:spPr>
      </p:pic>
      <p:sp>
        <p:nvSpPr>
          <p:cNvPr id="4" name="矩形 3"/>
          <p:cNvSpPr/>
          <p:nvPr/>
        </p:nvSpPr>
        <p:spPr>
          <a:xfrm>
            <a:off x="0" y="0"/>
            <a:ext cx="64643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468518" y="522291"/>
            <a:ext cx="518075" cy="577843"/>
          </a:xfrm>
          <a:prstGeom prst="rect">
            <a:avLst/>
          </a:prstGeom>
          <a:ln>
            <a:noFill/>
          </a:ln>
        </p:spPr>
      </p:pic>
      <p:pic>
        <p:nvPicPr>
          <p:cNvPr id="2097186" name="New picture"/>
          <p:cNvPicPr/>
          <p:nvPr/>
        </p:nvPicPr>
        <p:blipFill>
          <a:blip r:embed="rId4"/>
          <a:stretch>
            <a:fillRect/>
          </a:stretch>
        </p:blipFill>
        <p:spPr>
          <a:xfrm>
            <a:off x="11241158" y="4676364"/>
            <a:ext cx="818603" cy="872289"/>
          </a:xfrm>
          <a:prstGeom prst="rect">
            <a:avLst/>
          </a:prstGeom>
          <a:ln>
            <a:noFill/>
          </a:ln>
        </p:spPr>
      </p:pic>
      <p:pic>
        <p:nvPicPr>
          <p:cNvPr id="2097187" name="New picture"/>
          <p:cNvPicPr/>
          <p:nvPr/>
        </p:nvPicPr>
        <p:blipFill>
          <a:blip r:embed="rId5"/>
          <a:stretch>
            <a:fillRect/>
          </a:stretch>
        </p:blipFill>
        <p:spPr>
          <a:xfrm>
            <a:off x="-32996" y="4725144"/>
            <a:ext cx="2495601" cy="2182424"/>
          </a:xfrm>
          <a:prstGeom prst="rect">
            <a:avLst/>
          </a:prstGeom>
          <a:ln>
            <a:noFill/>
          </a:ln>
        </p:spPr>
      </p:pic>
      <p:pic>
        <p:nvPicPr>
          <p:cNvPr id="2097188" name="New picture"/>
          <p:cNvPicPr/>
          <p:nvPr/>
        </p:nvPicPr>
        <p:blipFill>
          <a:blip r:embed="rId6"/>
          <a:stretch>
            <a:fillRect/>
          </a:stretch>
        </p:blipFill>
        <p:spPr>
          <a:xfrm>
            <a:off x="9912424" y="-21643"/>
            <a:ext cx="2355825" cy="2203279"/>
          </a:xfrm>
          <a:prstGeom prst="rect">
            <a:avLst/>
          </a:prstGeom>
          <a:ln>
            <a:noFill/>
          </a:ln>
        </p:spPr>
      </p:pic>
      <p:grpSp>
        <p:nvGrpSpPr>
          <p:cNvPr id="52" name="Group 13"/>
          <p:cNvGrpSpPr/>
          <p:nvPr/>
        </p:nvGrpSpPr>
        <p:grpSpPr>
          <a:xfrm>
            <a:off x="1847215" y="1485265"/>
            <a:ext cx="8393430" cy="3625215"/>
            <a:chOff x="0" y="-47625"/>
            <a:chExt cx="2063765" cy="860425"/>
          </a:xfrm>
        </p:grpSpPr>
        <p:sp>
          <p:nvSpPr>
            <p:cNvPr id="1048614" name="Freeform 14"/>
            <p:cNvSpPr/>
            <p:nvPr/>
          </p:nvSpPr>
          <p:spPr>
            <a:xfrm>
              <a:off x="0" y="0"/>
              <a:ext cx="2063765" cy="564326"/>
            </a:xfrm>
            <a:custGeom>
              <a:avLst/>
              <a:gdLst/>
              <a:ahLst/>
              <a:cxnLst/>
              <a:rect l="l" t="t" r="r" b="b"/>
              <a:pathLst>
                <a:path w="2063765" h="564326">
                  <a:moveTo>
                    <a:pt x="43700" y="0"/>
                  </a:moveTo>
                  <a:lnTo>
                    <a:pt x="2020065" y="0"/>
                  </a:lnTo>
                  <a:cubicBezTo>
                    <a:pt x="2031655" y="0"/>
                    <a:pt x="2042770" y="4604"/>
                    <a:pt x="2050966" y="12799"/>
                  </a:cubicBezTo>
                  <a:cubicBezTo>
                    <a:pt x="2059161" y="20995"/>
                    <a:pt x="2063765" y="32110"/>
                    <a:pt x="2063765" y="43700"/>
                  </a:cubicBezTo>
                  <a:lnTo>
                    <a:pt x="2063765" y="520627"/>
                  </a:lnTo>
                  <a:cubicBezTo>
                    <a:pt x="2063765" y="532216"/>
                    <a:pt x="2059161" y="543332"/>
                    <a:pt x="2050966" y="551527"/>
                  </a:cubicBezTo>
                  <a:cubicBezTo>
                    <a:pt x="2042770" y="559722"/>
                    <a:pt x="2031655" y="564326"/>
                    <a:pt x="2020065" y="564326"/>
                  </a:cubicBezTo>
                  <a:lnTo>
                    <a:pt x="43700" y="564326"/>
                  </a:lnTo>
                  <a:cubicBezTo>
                    <a:pt x="32110" y="564326"/>
                    <a:pt x="20995" y="559722"/>
                    <a:pt x="12799" y="551527"/>
                  </a:cubicBezTo>
                  <a:cubicBezTo>
                    <a:pt x="4604" y="543332"/>
                    <a:pt x="0" y="532216"/>
                    <a:pt x="0" y="520627"/>
                  </a:cubicBezTo>
                  <a:lnTo>
                    <a:pt x="0" y="43700"/>
                  </a:lnTo>
                  <a:cubicBezTo>
                    <a:pt x="0" y="32110"/>
                    <a:pt x="4604" y="20995"/>
                    <a:pt x="12799" y="12799"/>
                  </a:cubicBezTo>
                  <a:cubicBezTo>
                    <a:pt x="20995" y="4604"/>
                    <a:pt x="32110" y="0"/>
                    <a:pt x="43700" y="0"/>
                  </a:cubicBezTo>
                  <a:close/>
                </a:path>
              </a:pathLst>
            </a:custGeom>
            <a:solidFill>
              <a:srgbClr val="008B8B"/>
            </a:solidFill>
            <a:ln w="19050">
              <a:solidFill>
                <a:srgbClr val="008B8B"/>
              </a:solidFill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48615" name="TextBox 1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9785" tIns="29785" rIns="29785" bIns="297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</p:grpSp>
      <p:sp>
        <p:nvSpPr>
          <p:cNvPr id="1048618" name="TextBox 19"/>
          <p:cNvSpPr txBox="1"/>
          <p:nvPr/>
        </p:nvSpPr>
        <p:spPr>
          <a:xfrm>
            <a:off x="1956435" y="1367155"/>
            <a:ext cx="8120380" cy="2985135"/>
          </a:xfrm>
          <a:prstGeom prst="rect">
            <a:avLst/>
          </a:prstGeom>
        </p:spPr>
        <p:txBody>
          <a:bodyPr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altLang="zh-CN" sz="2400">
                <a:solidFill>
                  <a:schemeClr val="bg1"/>
                </a:solidFill>
                <a:latin typeface="Arial Black" panose="020B0A04020102020204" charset="0"/>
                <a:ea typeface="思源宋体-粗体 Bold" panose="02020700000000000000" charset="-122"/>
                <a:cs typeface="Arial Black" panose="020B0A04020102020204" charset="0"/>
                <a:sym typeface="宋体" panose="02010600030101010101" pitchFamily="2" charset="-122"/>
              </a:rPr>
              <a:t>Can you explore the subtle influence that music exerts throughout the video?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00000" advTm="7200000">
        <p:fade/>
      </p:transition>
    </mc:Choice>
    <mc:Fallback xmlns="">
      <p:transition spd="med" advTm="720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45770" y="781685"/>
            <a:ext cx="8303260" cy="22574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>
                <a:latin typeface="Arial Black" panose="020B0A04020102020204" charset="0"/>
                <a:cs typeface="Arial Black" panose="020B0A04020102020204" charset="0"/>
              </a:rPr>
              <a:t>"The key lies in the emotional disparity created by the contrasting music."</a:t>
            </a:r>
          </a:p>
        </p:txBody>
      </p:sp>
      <p:pic>
        <p:nvPicPr>
          <p:cNvPr id="5" name="图片 4"/>
          <p:cNvPicPr/>
          <p:nvPr/>
        </p:nvPicPr>
        <p:blipFill>
          <a:blip r:embed="rId2"/>
        </p:blipFill>
        <p:spPr>
          <a:xfrm>
            <a:off x="6599555" y="2204720"/>
            <a:ext cx="4832985" cy="3966845"/>
          </a:xfrm>
          <a:prstGeom prst="rect">
            <a:avLst/>
          </a:prstGeom>
        </p:spPr>
      </p:pic>
      <p:pic>
        <p:nvPicPr>
          <p:cNvPr id="2" name="图片 1"/>
          <p:cNvPicPr/>
          <p:nvPr/>
        </p:nvPicPr>
        <p:blipFill>
          <a:blip r:embed="rId3"/>
        </p:blipFill>
        <p:spPr>
          <a:xfrm>
            <a:off x="753110" y="2205355"/>
            <a:ext cx="5060950" cy="396621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2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0"/>
            <a:ext cx="12191999" cy="6858000"/>
          </a:xfrm>
          <a:prstGeom prst="rect">
            <a:avLst/>
          </a:prstGeom>
        </p:spPr>
      </p:pic>
      <p:pic>
        <p:nvPicPr>
          <p:cNvPr id="2097213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3166272" y="-1421863"/>
            <a:ext cx="5816823" cy="9470957"/>
          </a:xfrm>
          <a:prstGeom prst="rect">
            <a:avLst/>
          </a:prstGeom>
        </p:spPr>
      </p:pic>
      <p:pic>
        <p:nvPicPr>
          <p:cNvPr id="2097214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769" y="694483"/>
            <a:ext cx="1069883" cy="1390759"/>
          </a:xfrm>
          <a:prstGeom prst="rect">
            <a:avLst/>
          </a:prstGeom>
        </p:spPr>
      </p:pic>
      <p:pic>
        <p:nvPicPr>
          <p:cNvPr id="2097215" name="图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6733"/>
          <a:stretch>
            <a:fillRect/>
          </a:stretch>
        </p:blipFill>
        <p:spPr>
          <a:xfrm>
            <a:off x="10867327" y="3626317"/>
            <a:ext cx="901312" cy="960423"/>
          </a:xfrm>
          <a:prstGeom prst="rect">
            <a:avLst/>
          </a:prstGeom>
        </p:spPr>
      </p:pic>
      <p:pic>
        <p:nvPicPr>
          <p:cNvPr id="2097216" name="图片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47862" y="4898917"/>
            <a:ext cx="1015639" cy="1249139"/>
          </a:xfrm>
          <a:prstGeom prst="rect">
            <a:avLst/>
          </a:prstGeom>
        </p:spPr>
      </p:pic>
      <p:pic>
        <p:nvPicPr>
          <p:cNvPr id="2097217" name="图片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2735" y="5651815"/>
            <a:ext cx="699363" cy="780047"/>
          </a:xfrm>
          <a:prstGeom prst="rect">
            <a:avLst/>
          </a:prstGeom>
        </p:spPr>
      </p:pic>
      <p:pic>
        <p:nvPicPr>
          <p:cNvPr id="2097218" name="图片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53463" y="3248275"/>
            <a:ext cx="769479" cy="858252"/>
          </a:xfrm>
          <a:prstGeom prst="rect">
            <a:avLst/>
          </a:prstGeom>
        </p:spPr>
      </p:pic>
      <p:pic>
        <p:nvPicPr>
          <p:cNvPr id="2097219" name="图片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" y="3127175"/>
            <a:ext cx="4266197" cy="3730825"/>
          </a:xfrm>
          <a:prstGeom prst="rect">
            <a:avLst/>
          </a:prstGeom>
        </p:spPr>
      </p:pic>
      <p:pic>
        <p:nvPicPr>
          <p:cNvPr id="2097220" name="图片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61685" y="1585"/>
            <a:ext cx="3930315" cy="3675816"/>
          </a:xfrm>
          <a:prstGeom prst="rect">
            <a:avLst/>
          </a:prstGeom>
        </p:spPr>
      </p:pic>
      <p:pic>
        <p:nvPicPr>
          <p:cNvPr id="2097221" name="图片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50641" y="1789201"/>
            <a:ext cx="818603" cy="872289"/>
          </a:xfrm>
          <a:prstGeom prst="rect">
            <a:avLst/>
          </a:prstGeom>
        </p:spPr>
      </p:pic>
      <p:pic>
        <p:nvPicPr>
          <p:cNvPr id="2097222" name="图片 2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24344" y="608455"/>
            <a:ext cx="744184" cy="727571"/>
          </a:xfrm>
          <a:prstGeom prst="rect">
            <a:avLst/>
          </a:prstGeom>
        </p:spPr>
      </p:pic>
      <p:pic>
        <p:nvPicPr>
          <p:cNvPr id="2097223" name="图片 2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28751" y="3492614"/>
            <a:ext cx="742133" cy="725567"/>
          </a:xfrm>
          <a:prstGeom prst="rect">
            <a:avLst/>
          </a:prstGeom>
        </p:spPr>
      </p:pic>
      <p:pic>
        <p:nvPicPr>
          <p:cNvPr id="2097224" name="图片 2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639616" y="4753762"/>
            <a:ext cx="553125" cy="540777"/>
          </a:xfrm>
          <a:prstGeom prst="rect">
            <a:avLst/>
          </a:prstGeom>
        </p:spPr>
      </p:pic>
      <p:pic>
        <p:nvPicPr>
          <p:cNvPr id="2097225" name="图片 2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24010" y="5958176"/>
            <a:ext cx="754380" cy="737539"/>
          </a:xfrm>
          <a:prstGeom prst="rect">
            <a:avLst/>
          </a:prstGeom>
        </p:spPr>
      </p:pic>
      <p:grpSp>
        <p:nvGrpSpPr>
          <p:cNvPr id="72" name="组合 27"/>
          <p:cNvGrpSpPr/>
          <p:nvPr/>
        </p:nvGrpSpPr>
        <p:grpSpPr>
          <a:xfrm>
            <a:off x="4948990" y="1743575"/>
            <a:ext cx="2294023" cy="2294023"/>
            <a:chOff x="4948989" y="1828800"/>
            <a:chExt cx="2294022" cy="2294022"/>
          </a:xfrm>
        </p:grpSpPr>
        <p:sp>
          <p:nvSpPr>
            <p:cNvPr id="1048653" name="椭圆 29"/>
            <p:cNvSpPr/>
            <p:nvPr/>
          </p:nvSpPr>
          <p:spPr>
            <a:xfrm>
              <a:off x="4948989" y="1828800"/>
              <a:ext cx="2294022" cy="2294022"/>
            </a:xfrm>
            <a:prstGeom prst="ellipse">
              <a:avLst/>
            </a:prstGeom>
            <a:gradFill>
              <a:gsLst>
                <a:gs pos="0">
                  <a:srgbClr val="EB7476"/>
                </a:gs>
                <a:gs pos="100000">
                  <a:srgbClr val="EB7476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1048654" name="矩形 30"/>
            <p:cNvSpPr/>
            <p:nvPr/>
          </p:nvSpPr>
          <p:spPr>
            <a:xfrm>
              <a:off x="5939892" y="2405496"/>
              <a:ext cx="309880" cy="52197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endParaRPr lang="zh-CN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+mj-ea"/>
                <a:cs typeface="字魂105号-简雅黑" panose="00000500000000000000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048655" name="文本框 31"/>
          <p:cNvSpPr txBox="1"/>
          <p:nvPr/>
        </p:nvSpPr>
        <p:spPr>
          <a:xfrm>
            <a:off x="2696210" y="2369185"/>
            <a:ext cx="6944360" cy="26924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2945">
                <a:solidFill>
                  <a:srgbClr val="2A9A8F"/>
                </a:solidFill>
                <a:latin typeface="Arial Black" panose="020B0A04020102020204" charset="0"/>
                <a:ea typeface="华文琥珀" panose="02010800040101010101" pitchFamily="2" charset="-122"/>
                <a:cs typeface="Arial Black" panose="020B0A04020102020204" charset="0"/>
                <a:sym typeface="宋体" panose="02010600030101010101" pitchFamily="2" charset="-122"/>
              </a:rPr>
              <a:t>"Next, let’s delve into the integral role that music plays in the overall impact of our video</a:t>
            </a:r>
            <a:r>
              <a:rPr lang="en-US" altLang="zh-CN" sz="2945">
                <a:solidFill>
                  <a:srgbClr val="2A9A8F"/>
                </a:solidFill>
                <a:latin typeface="Arial Black" panose="020B0A04020102020204" charset="0"/>
                <a:ea typeface="华文琥珀" panose="02010800040101010101" pitchFamily="2" charset="-122"/>
                <a:cs typeface="Arial Black" panose="020B0A04020102020204" charset="0"/>
                <a:sym typeface="宋体" panose="02010600030101010101" pitchFamily="2" charset="-122"/>
              </a:rPr>
              <a:t>s</a:t>
            </a:r>
            <a:r>
              <a:rPr lang="zh-CN" altLang="en-US" sz="2945">
                <a:solidFill>
                  <a:srgbClr val="2A9A8F"/>
                </a:solidFill>
                <a:latin typeface="Arial Black" panose="020B0A04020102020204" charset="0"/>
                <a:ea typeface="华文琥珀" panose="02010800040101010101" pitchFamily="2" charset="-122"/>
                <a:cs typeface="Arial Black" panose="020B0A04020102020204" charset="0"/>
                <a:sym typeface="宋体" panose="02010600030101010101" pitchFamily="2" charset="-122"/>
              </a:rPr>
              <a:t>."</a:t>
            </a:r>
            <a:endParaRPr lang="en-US" altLang="zh-CN" sz="2945">
              <a:solidFill>
                <a:srgbClr val="2A9A8F"/>
              </a:solidFill>
              <a:latin typeface="Arial Black" panose="020B0A04020102020204" charset="0"/>
              <a:ea typeface="华文琥珀" panose="02010800040101010101" pitchFamily="2" charset="-122"/>
              <a:cs typeface="Arial Black" panose="020B0A04020102020204" charset="0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00000" advTm="7200000">
        <p:fade/>
      </p:transition>
    </mc:Choice>
    <mc:Fallback xmlns=""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2097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97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97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2097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97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97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500"/>
                                        <p:tgtEl>
                                          <p:spTgt spid="2097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0" dur="500"/>
                                        <p:tgtEl>
                                          <p:spTgt spid="2097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500"/>
                                        <p:tgtEl>
                                          <p:spTgt spid="2097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6" dur="500"/>
                                        <p:tgtEl>
                                          <p:spTgt spid="2097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9" dur="500"/>
                                        <p:tgtEl>
                                          <p:spTgt spid="2097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2" dur="500"/>
                                        <p:tgtEl>
                                          <p:spTgt spid="2097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5" dur="500"/>
                                        <p:tgtEl>
                                          <p:spTgt spid="2097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8" dur="500"/>
                                        <p:tgtEl>
                                          <p:spTgt spid="2097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1" dur="500"/>
                                        <p:tgtEl>
                                          <p:spTgt spid="2097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4" dur="500"/>
                                        <p:tgtEl>
                                          <p:spTgt spid="2097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5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6" name="New picture"/>
          <p:cNvPicPr/>
          <p:nvPr/>
        </p:nvPicPr>
        <p:blipFill>
          <a:blip r:embed="rId7"/>
          <a:stretch>
            <a:fillRect/>
          </a:stretch>
        </p:blipFill>
        <p:spPr>
          <a:xfrm>
            <a:off x="468518" y="522291"/>
            <a:ext cx="518075" cy="577843"/>
          </a:xfrm>
          <a:prstGeom prst="rect">
            <a:avLst/>
          </a:prstGeom>
          <a:ln>
            <a:noFill/>
          </a:ln>
        </p:spPr>
      </p:pic>
      <p:pic>
        <p:nvPicPr>
          <p:cNvPr id="2097257" name="New picture"/>
          <p:cNvPicPr/>
          <p:nvPr/>
        </p:nvPicPr>
        <p:blipFill>
          <a:blip r:embed="rId8"/>
          <a:stretch>
            <a:fillRect/>
          </a:stretch>
        </p:blipFill>
        <p:spPr>
          <a:xfrm>
            <a:off x="11241158" y="4676364"/>
            <a:ext cx="818603" cy="872289"/>
          </a:xfrm>
          <a:prstGeom prst="rect">
            <a:avLst/>
          </a:prstGeom>
          <a:ln>
            <a:noFill/>
          </a:ln>
        </p:spPr>
      </p:pic>
      <p:cxnSp>
        <p:nvCxnSpPr>
          <p:cNvPr id="3145736" name="直接连接符 10"/>
          <p:cNvCxnSpPr/>
          <p:nvPr/>
        </p:nvCxnSpPr>
        <p:spPr>
          <a:xfrm>
            <a:off x="4523774" y="1100133"/>
            <a:ext cx="3144451" cy="0"/>
          </a:xfrm>
          <a:prstGeom prst="line">
            <a:avLst/>
          </a:prstGeom>
          <a:ln>
            <a:solidFill>
              <a:srgbClr val="2A9A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4" name="文本框 11"/>
          <p:cNvSpPr txBox="1"/>
          <p:nvPr/>
        </p:nvSpPr>
        <p:spPr>
          <a:xfrm>
            <a:off x="835025" y="576580"/>
            <a:ext cx="10013950" cy="11353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3200" b="1">
                <a:solidFill>
                  <a:srgbClr val="2A9A8F"/>
                </a:solidFill>
                <a:latin typeface="Arial Black" panose="020B0A04020102020204" charset="0"/>
                <a:ea typeface="华文琥珀" panose="02010800040101010101" pitchFamily="2" charset="-122"/>
                <a:cs typeface="Arial Black" panose="020B0A04020102020204" charset="0"/>
                <a:sym typeface="宋体" panose="02010600030101010101" pitchFamily="2" charset="-122"/>
              </a:rPr>
              <a:t>Let's watch the video again with the conclusion in mind.</a:t>
            </a:r>
          </a:p>
        </p:txBody>
      </p:sp>
      <p:pic>
        <p:nvPicPr>
          <p:cNvPr id="2097258" name="New picture"/>
          <p:cNvPicPr/>
          <p:nvPr/>
        </p:nvPicPr>
        <p:blipFill>
          <a:blip r:embed="rId9"/>
          <a:stretch>
            <a:fillRect/>
          </a:stretch>
        </p:blipFill>
        <p:spPr>
          <a:xfrm>
            <a:off x="-33020" y="5123180"/>
            <a:ext cx="1999615" cy="1784350"/>
          </a:xfrm>
          <a:prstGeom prst="rect">
            <a:avLst/>
          </a:prstGeom>
          <a:ln>
            <a:noFill/>
          </a:ln>
        </p:spPr>
      </p:pic>
      <p:pic>
        <p:nvPicPr>
          <p:cNvPr id="2097259" name="New picture"/>
          <p:cNvPicPr/>
          <p:nvPr/>
        </p:nvPicPr>
        <p:blipFill>
          <a:blip r:embed="rId10"/>
          <a:stretch>
            <a:fillRect/>
          </a:stretch>
        </p:blipFill>
        <p:spPr>
          <a:xfrm>
            <a:off x="9912424" y="-21643"/>
            <a:ext cx="2355825" cy="2203279"/>
          </a:xfrm>
          <a:prstGeom prst="rect">
            <a:avLst/>
          </a:prstGeom>
          <a:ln>
            <a:noFill/>
          </a:ln>
        </p:spPr>
      </p:pic>
      <p:pic>
        <p:nvPicPr>
          <p:cNvPr id="2" name="12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559560" y="1772920"/>
            <a:ext cx="2989580" cy="4293235"/>
          </a:xfrm>
          <a:prstGeom prst="rect">
            <a:avLst/>
          </a:prstGeom>
        </p:spPr>
      </p:pic>
      <p:pic>
        <p:nvPicPr>
          <p:cNvPr id="4" name="13">
            <a:hlinkClick r:id="" action="ppaction://media"/>
          </p:cNvPr>
          <p:cNvPicPr/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837430" y="1772920"/>
            <a:ext cx="6755130" cy="4292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00000" advTm="7200000">
        <p:fade/>
      </p:transition>
    </mc:Choice>
    <mc:Fallback xmlns=""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video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  <p:video>
              <p:cMediaNode>
                <p:cTn id="8" fill="hold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88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468518" y="522291"/>
            <a:ext cx="518075" cy="577843"/>
          </a:xfrm>
          <a:prstGeom prst="rect">
            <a:avLst/>
          </a:prstGeom>
          <a:ln>
            <a:noFill/>
          </a:ln>
        </p:spPr>
      </p:pic>
      <p:cxnSp>
        <p:nvCxnSpPr>
          <p:cNvPr id="3145746" name="直接连接符 10"/>
          <p:cNvCxnSpPr/>
          <p:nvPr/>
        </p:nvCxnSpPr>
        <p:spPr>
          <a:xfrm>
            <a:off x="4523774" y="1100133"/>
            <a:ext cx="3144451" cy="0"/>
          </a:xfrm>
          <a:prstGeom prst="line">
            <a:avLst/>
          </a:prstGeom>
          <a:ln>
            <a:solidFill>
              <a:srgbClr val="2A9A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2" name="文本框 11"/>
          <p:cNvSpPr txBox="1"/>
          <p:nvPr/>
        </p:nvSpPr>
        <p:spPr>
          <a:xfrm>
            <a:off x="839470" y="116840"/>
            <a:ext cx="10013950" cy="96774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2800" b="1">
                <a:solidFill>
                  <a:srgbClr val="2A9A8F"/>
                </a:solidFill>
                <a:latin typeface="Arial Black" panose="020B0A04020102020204" charset="0"/>
                <a:ea typeface="华文琥珀" panose="02010800040101010101" pitchFamily="2" charset="-122"/>
                <a:cs typeface="Arial Black" panose="020B0A04020102020204" charset="0"/>
                <a:sym typeface="宋体" panose="02010600030101010101" pitchFamily="2" charset="-122"/>
              </a:rPr>
              <a:t>The importance of music in showing the characters in the dream of Red Mansions.</a:t>
            </a:r>
          </a:p>
        </p:txBody>
      </p:sp>
      <p:pic>
        <p:nvPicPr>
          <p:cNvPr id="2097290" name="New picture"/>
          <p:cNvPicPr/>
          <p:nvPr/>
        </p:nvPicPr>
        <p:blipFill>
          <a:blip r:embed="rId4"/>
          <a:stretch>
            <a:fillRect/>
          </a:stretch>
        </p:blipFill>
        <p:spPr>
          <a:xfrm>
            <a:off x="-32996" y="4725144"/>
            <a:ext cx="2495601" cy="2182424"/>
          </a:xfrm>
          <a:prstGeom prst="rect">
            <a:avLst/>
          </a:prstGeom>
          <a:ln>
            <a:noFill/>
          </a:ln>
        </p:spPr>
      </p:pic>
      <p:pic>
        <p:nvPicPr>
          <p:cNvPr id="2097291" name="New picture"/>
          <p:cNvPicPr/>
          <p:nvPr/>
        </p:nvPicPr>
        <p:blipFill>
          <a:blip r:embed="rId5"/>
          <a:stretch>
            <a:fillRect/>
          </a:stretch>
        </p:blipFill>
        <p:spPr>
          <a:xfrm>
            <a:off x="9836224" y="4654497"/>
            <a:ext cx="2355825" cy="2203279"/>
          </a:xfrm>
          <a:prstGeom prst="rect">
            <a:avLst/>
          </a:prstGeom>
          <a:ln>
            <a:noFill/>
          </a:ln>
        </p:spPr>
      </p:pic>
      <p:sp>
        <p:nvSpPr>
          <p:cNvPr id="1048724" name="矩形 5"/>
          <p:cNvSpPr/>
          <p:nvPr/>
        </p:nvSpPr>
        <p:spPr>
          <a:xfrm>
            <a:off x="1360170" y="1485265"/>
            <a:ext cx="7970520" cy="4244975"/>
          </a:xfrm>
          <a:prstGeom prst="rect">
            <a:avLst/>
          </a:prstGeom>
          <a:solidFill>
            <a:srgbClr val="008B8B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 panose="02010600030101010101" charset="-122"/>
                <a:ea typeface="Arial" panose="020B0604020202020204"/>
                <a:cs typeface="+mn-cs"/>
              </a:defRPr>
            </a:lvl9pPr>
          </a:lstStyle>
          <a:p>
            <a:endParaRPr/>
          </a:p>
        </p:txBody>
      </p:sp>
      <p:sp>
        <p:nvSpPr>
          <p:cNvPr id="1048725" name="文本框 6"/>
          <p:cNvSpPr txBox="1"/>
          <p:nvPr/>
        </p:nvSpPr>
        <p:spPr>
          <a:xfrm>
            <a:off x="1483360" y="1751330"/>
            <a:ext cx="8982710" cy="9455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 lang="zh-CN" altLang="zh-CN" sz="2400" b="1">
              <a:solidFill>
                <a:schemeClr val="bg1"/>
              </a:solidFill>
              <a:latin typeface="宋体" panose="02010600030101010101" pitchFamily="2" charset="-122"/>
              <a:ea typeface="微软雅黑" panose="020B0503020204020204" pitchFamily="34" charset="-122"/>
              <a:cs typeface="+mn-ea"/>
              <a:sym typeface="宋体" panose="02010600030101010101" pitchFamily="2" charset="-122"/>
            </a:endParaRPr>
          </a:p>
        </p:txBody>
      </p:sp>
      <p:cxnSp>
        <p:nvCxnSpPr>
          <p:cNvPr id="3145747" name="直接连接符 7"/>
          <p:cNvCxnSpPr/>
          <p:nvPr/>
        </p:nvCxnSpPr>
        <p:spPr>
          <a:xfrm>
            <a:off x="5862083" y="2448793"/>
            <a:ext cx="616308" cy="0"/>
          </a:xfrm>
          <a:prstGeom prst="line">
            <a:avLst/>
          </a:prstGeom>
          <a:ln w="38100">
            <a:solidFill>
              <a:srgbClr val="B4C4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Content Placeholder 2"/>
          <p:cNvSpPr txBox="1"/>
          <p:nvPr/>
        </p:nvSpPr>
        <p:spPr>
          <a:xfrm>
            <a:off x="1487805" y="1684020"/>
            <a:ext cx="7740650" cy="35153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90000"/>
              </a:lnSpc>
              <a:buNone/>
            </a:pPr>
            <a:r>
              <a:rPr lang="zh-CN" altLang="zh-CN" sz="2000">
                <a:solidFill>
                  <a:schemeClr val="bg1"/>
                </a:solidFill>
                <a:latin typeface="Algerian" panose="04020705040A02060702" charset="0"/>
                <a:ea typeface="微软雅黑" panose="020B0503020204020204" pitchFamily="34" charset="-122"/>
                <a:cs typeface="Algerian" panose="04020705040A02060702" charset="0"/>
                <a:sym typeface="宋体" panose="02010600030101010101" pitchFamily="2" charset="-122"/>
              </a:rPr>
              <a:t>This stylistic shift not only captures the audience’s attention but also delivers a powerful visual impact, making the video more captivating. Such transitions enhance the video’s entertainment value, leaving the audience with a sense of anticipation and surprise."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00000" advTm="7200000">
        <p:fade/>
      </p:transition>
    </mc:Choice>
    <mc:Fallback xmlns=""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31457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45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45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48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48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5" dur="1000"/>
                                        <p:tgtEl>
                                          <p:spTgt spid="1048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48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48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20" dur="1000"/>
                                        <p:tgtEl>
                                          <p:spTgt spid="1048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45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45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25" dur="1000"/>
                                        <p:tgtEl>
                                          <p:spTgt spid="3145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48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48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30" dur="1000"/>
                                        <p:tgtEl>
                                          <p:spTgt spid="1048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24" grpId="1" bldLvl="0" animBg="1"/>
      <p:bldP spid="1048725" grpId="2"/>
      <p:bldP spid="1048726" grpId="3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10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468518" y="522291"/>
            <a:ext cx="518075" cy="577843"/>
          </a:xfrm>
          <a:prstGeom prst="rect">
            <a:avLst/>
          </a:prstGeom>
          <a:ln>
            <a:noFill/>
          </a:ln>
        </p:spPr>
      </p:pic>
      <p:pic>
        <p:nvPicPr>
          <p:cNvPr id="2097311" name="New picture"/>
          <p:cNvPicPr/>
          <p:nvPr/>
        </p:nvPicPr>
        <p:blipFill>
          <a:blip r:embed="rId4"/>
          <a:stretch>
            <a:fillRect/>
          </a:stretch>
        </p:blipFill>
        <p:spPr>
          <a:xfrm>
            <a:off x="11241158" y="4676364"/>
            <a:ext cx="818603" cy="872289"/>
          </a:xfrm>
          <a:prstGeom prst="rect">
            <a:avLst/>
          </a:prstGeom>
          <a:ln>
            <a:noFill/>
          </a:ln>
        </p:spPr>
      </p:pic>
      <p:cxnSp>
        <p:nvCxnSpPr>
          <p:cNvPr id="3145749" name="直接连接符 10"/>
          <p:cNvCxnSpPr/>
          <p:nvPr/>
        </p:nvCxnSpPr>
        <p:spPr>
          <a:xfrm>
            <a:off x="4523774" y="1100133"/>
            <a:ext cx="3144451" cy="0"/>
          </a:xfrm>
          <a:prstGeom prst="line">
            <a:avLst/>
          </a:prstGeom>
          <a:ln>
            <a:solidFill>
              <a:srgbClr val="2A9A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3" name="文本框 11"/>
          <p:cNvSpPr txBox="1"/>
          <p:nvPr/>
        </p:nvSpPr>
        <p:spPr>
          <a:xfrm>
            <a:off x="834887" y="576797"/>
            <a:ext cx="10013641" cy="52333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endParaRPr lang="zh-CN" altLang="en-US" sz="2800">
              <a:solidFill>
                <a:srgbClr val="2A9A8F"/>
              </a:solidFill>
              <a:latin typeface="宋体" panose="02010600030101010101" pitchFamily="2" charset="-122"/>
              <a:ea typeface="华文琥珀" panose="0201080004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2097312" name="New picture"/>
          <p:cNvPicPr/>
          <p:nvPr/>
        </p:nvPicPr>
        <p:blipFill>
          <a:blip r:embed="rId5"/>
          <a:stretch>
            <a:fillRect/>
          </a:stretch>
        </p:blipFill>
        <p:spPr>
          <a:xfrm>
            <a:off x="-32996" y="4725144"/>
            <a:ext cx="2495601" cy="2182424"/>
          </a:xfrm>
          <a:prstGeom prst="rect">
            <a:avLst/>
          </a:prstGeom>
          <a:ln>
            <a:noFill/>
          </a:ln>
        </p:spPr>
      </p:pic>
      <p:pic>
        <p:nvPicPr>
          <p:cNvPr id="2097313" name="New picture"/>
          <p:cNvPicPr/>
          <p:nvPr/>
        </p:nvPicPr>
        <p:blipFill>
          <a:blip r:embed="rId6"/>
          <a:stretch>
            <a:fillRect/>
          </a:stretch>
        </p:blipFill>
        <p:spPr>
          <a:xfrm>
            <a:off x="9912424" y="-21643"/>
            <a:ext cx="2355825" cy="2203279"/>
          </a:xfrm>
          <a:prstGeom prst="rect">
            <a:avLst/>
          </a:prstGeom>
          <a:ln>
            <a:noFill/>
          </a:ln>
        </p:spPr>
      </p:pic>
      <p:sp>
        <p:nvSpPr>
          <p:cNvPr id="1048754" name="文本框 15"/>
          <p:cNvSpPr txBox="1"/>
          <p:nvPr/>
        </p:nvSpPr>
        <p:spPr>
          <a:xfrm>
            <a:off x="6096000" y="2388235"/>
            <a:ext cx="317500" cy="141922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endParaRPr lang="zh-CN" altLang="en-US" sz="3600" spc="300">
              <a:solidFill>
                <a:schemeClr val="bg1">
                  <a:lumMod val="50000"/>
                </a:schemeClr>
              </a:solidFill>
              <a:latin typeface="宋体" panose="02010600030101010101" pitchFamily="2" charset="-122"/>
              <a:ea typeface="思源等宽 N" panose="020B0400000000000000" pitchFamily="3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048755" name="文本框 16"/>
          <p:cNvSpPr txBox="1"/>
          <p:nvPr/>
        </p:nvSpPr>
        <p:spPr>
          <a:xfrm>
            <a:off x="5941059" y="3947166"/>
            <a:ext cx="309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endParaRPr lang="zh-CN" altLang="en-US" sz="2800" spc="2000">
              <a:solidFill>
                <a:schemeClr val="bg1">
                  <a:lumMod val="50000"/>
                </a:schemeClr>
              </a:solidFill>
              <a:latin typeface="宋体" panose="02010600030101010101" pitchFamily="2" charset="-122"/>
              <a:ea typeface="思源等宽 N" panose="020B0400000000000000" pitchFamily="3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270250" y="2355215"/>
            <a:ext cx="5873750" cy="23698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sz="3200">
                <a:latin typeface="Arial Black" panose="020B0A04020102020204" charset="0"/>
                <a:cs typeface="Arial Black" panose="020B0A04020102020204" charset="0"/>
                <a:sym typeface="+mn-ea"/>
              </a:rPr>
              <a:t>"Ultimately, I hope you derive meaningful insights from our discussion today."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00000" advTm="7200000">
        <p:fade/>
      </p:transition>
    </mc:Choice>
    <mc:Fallback xmlns=""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48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7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9" dur="1000"/>
                                        <p:tgtEl>
                                          <p:spTgt spid="1048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487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487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4" dur="1000"/>
                                        <p:tgtEl>
                                          <p:spTgt spid="1048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54" grpId="0"/>
      <p:bldP spid="1048755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2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0"/>
            <a:ext cx="12191999" cy="6858000"/>
          </a:xfrm>
          <a:prstGeom prst="rect">
            <a:avLst/>
          </a:prstGeom>
        </p:spPr>
      </p:pic>
      <p:pic>
        <p:nvPicPr>
          <p:cNvPr id="2097213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3166272" y="-1421863"/>
            <a:ext cx="5816823" cy="9470957"/>
          </a:xfrm>
          <a:prstGeom prst="rect">
            <a:avLst/>
          </a:prstGeom>
        </p:spPr>
      </p:pic>
      <p:pic>
        <p:nvPicPr>
          <p:cNvPr id="2097214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769" y="694483"/>
            <a:ext cx="1069883" cy="1390759"/>
          </a:xfrm>
          <a:prstGeom prst="rect">
            <a:avLst/>
          </a:prstGeom>
        </p:spPr>
      </p:pic>
      <p:pic>
        <p:nvPicPr>
          <p:cNvPr id="2097215" name="图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6733"/>
          <a:stretch>
            <a:fillRect/>
          </a:stretch>
        </p:blipFill>
        <p:spPr>
          <a:xfrm>
            <a:off x="10867327" y="3626317"/>
            <a:ext cx="901312" cy="960423"/>
          </a:xfrm>
          <a:prstGeom prst="rect">
            <a:avLst/>
          </a:prstGeom>
        </p:spPr>
      </p:pic>
      <p:pic>
        <p:nvPicPr>
          <p:cNvPr id="2097216" name="图片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47862" y="4898917"/>
            <a:ext cx="1015639" cy="1249139"/>
          </a:xfrm>
          <a:prstGeom prst="rect">
            <a:avLst/>
          </a:prstGeom>
        </p:spPr>
      </p:pic>
      <p:pic>
        <p:nvPicPr>
          <p:cNvPr id="2097217" name="图片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2735" y="5651815"/>
            <a:ext cx="699363" cy="780047"/>
          </a:xfrm>
          <a:prstGeom prst="rect">
            <a:avLst/>
          </a:prstGeom>
        </p:spPr>
      </p:pic>
      <p:pic>
        <p:nvPicPr>
          <p:cNvPr id="2097218" name="图片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53463" y="3248275"/>
            <a:ext cx="769479" cy="858252"/>
          </a:xfrm>
          <a:prstGeom prst="rect">
            <a:avLst/>
          </a:prstGeom>
        </p:spPr>
      </p:pic>
      <p:pic>
        <p:nvPicPr>
          <p:cNvPr id="2097219" name="图片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" y="3127175"/>
            <a:ext cx="4266197" cy="3730825"/>
          </a:xfrm>
          <a:prstGeom prst="rect">
            <a:avLst/>
          </a:prstGeom>
        </p:spPr>
      </p:pic>
      <p:pic>
        <p:nvPicPr>
          <p:cNvPr id="2097220" name="图片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61685" y="1585"/>
            <a:ext cx="3930315" cy="3675816"/>
          </a:xfrm>
          <a:prstGeom prst="rect">
            <a:avLst/>
          </a:prstGeom>
        </p:spPr>
      </p:pic>
      <p:pic>
        <p:nvPicPr>
          <p:cNvPr id="2097221" name="图片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50641" y="1789201"/>
            <a:ext cx="818603" cy="872289"/>
          </a:xfrm>
          <a:prstGeom prst="rect">
            <a:avLst/>
          </a:prstGeom>
        </p:spPr>
      </p:pic>
      <p:pic>
        <p:nvPicPr>
          <p:cNvPr id="2097222" name="图片 2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24344" y="608455"/>
            <a:ext cx="744184" cy="727571"/>
          </a:xfrm>
          <a:prstGeom prst="rect">
            <a:avLst/>
          </a:prstGeom>
        </p:spPr>
      </p:pic>
      <p:pic>
        <p:nvPicPr>
          <p:cNvPr id="2097223" name="图片 2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28751" y="3492614"/>
            <a:ext cx="742133" cy="725567"/>
          </a:xfrm>
          <a:prstGeom prst="rect">
            <a:avLst/>
          </a:prstGeom>
        </p:spPr>
      </p:pic>
      <p:pic>
        <p:nvPicPr>
          <p:cNvPr id="2097224" name="图片 2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639616" y="4753762"/>
            <a:ext cx="553125" cy="540777"/>
          </a:xfrm>
          <a:prstGeom prst="rect">
            <a:avLst/>
          </a:prstGeom>
        </p:spPr>
      </p:pic>
      <p:pic>
        <p:nvPicPr>
          <p:cNvPr id="2097225" name="图片 2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24010" y="5958176"/>
            <a:ext cx="754380" cy="737539"/>
          </a:xfrm>
          <a:prstGeom prst="rect">
            <a:avLst/>
          </a:prstGeom>
        </p:spPr>
      </p:pic>
      <p:grpSp>
        <p:nvGrpSpPr>
          <p:cNvPr id="72" name="组合 27"/>
          <p:cNvGrpSpPr/>
          <p:nvPr/>
        </p:nvGrpSpPr>
        <p:grpSpPr>
          <a:xfrm>
            <a:off x="4948990" y="1743575"/>
            <a:ext cx="2294023" cy="2294023"/>
            <a:chOff x="4948989" y="1828800"/>
            <a:chExt cx="2294022" cy="2294022"/>
          </a:xfrm>
        </p:grpSpPr>
        <p:sp>
          <p:nvSpPr>
            <p:cNvPr id="1048653" name="椭圆 29"/>
            <p:cNvSpPr/>
            <p:nvPr/>
          </p:nvSpPr>
          <p:spPr>
            <a:xfrm>
              <a:off x="4948989" y="1828800"/>
              <a:ext cx="2294022" cy="2294022"/>
            </a:xfrm>
            <a:prstGeom prst="ellipse">
              <a:avLst/>
            </a:prstGeom>
            <a:gradFill>
              <a:gsLst>
                <a:gs pos="0">
                  <a:srgbClr val="EB7476"/>
                </a:gs>
                <a:gs pos="100000">
                  <a:srgbClr val="EB7476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1048654" name="矩形 30"/>
            <p:cNvSpPr/>
            <p:nvPr/>
          </p:nvSpPr>
          <p:spPr>
            <a:xfrm>
              <a:off x="5939892" y="2405496"/>
              <a:ext cx="309880" cy="52197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endParaRPr lang="zh-CN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+mj-ea"/>
                <a:cs typeface="字魂105号-简雅黑" panose="00000500000000000000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048655" name="文本框 31"/>
          <p:cNvSpPr txBox="1"/>
          <p:nvPr/>
        </p:nvSpPr>
        <p:spPr>
          <a:xfrm>
            <a:off x="2696210" y="2369185"/>
            <a:ext cx="6944360" cy="26924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en-US" altLang="zh-CN" sz="2945">
                <a:solidFill>
                  <a:srgbClr val="2A9A8F"/>
                </a:solidFill>
                <a:latin typeface="Arial Black" panose="020B0A04020102020204" charset="0"/>
                <a:ea typeface="华文琥珀" panose="02010800040101010101" pitchFamily="2" charset="-122"/>
                <a:cs typeface="Arial Black" panose="020B0A04020102020204" charset="0"/>
                <a:sym typeface="宋体" panose="02010600030101010101" pitchFamily="2" charset="-122"/>
              </a:rPr>
              <a:t>Thank you for your patient listening</a:t>
            </a:r>
            <a:r>
              <a:rPr lang="zh-CN" altLang="en-US" sz="2945">
                <a:solidFill>
                  <a:srgbClr val="2A9A8F"/>
                </a:solidFill>
                <a:latin typeface="Arial Black" panose="020B0A04020102020204" charset="0"/>
                <a:ea typeface="华文琥珀" panose="02010800040101010101" pitchFamily="2" charset="-122"/>
                <a:cs typeface="Arial Black" panose="020B0A04020102020204" charset="0"/>
                <a:sym typeface="宋体" panose="02010600030101010101" pitchFamily="2" charset="-122"/>
              </a:rPr>
              <a:t>！</a:t>
            </a:r>
          </a:p>
          <a:p>
            <a:pPr algn="ctr"/>
            <a:r>
              <a:rPr lang="en-US" altLang="zh-CN" sz="2945">
                <a:solidFill>
                  <a:srgbClr val="2A9A8F"/>
                </a:solidFill>
                <a:latin typeface="Arial Black" panose="020B0A04020102020204" charset="0"/>
                <a:ea typeface="华文琥珀" panose="02010800040101010101" pitchFamily="2" charset="-122"/>
                <a:cs typeface="Arial Black" panose="020B0A04020102020204" charset="0"/>
                <a:sym typeface="宋体" panose="02010600030101010101" pitchFamily="2" charset="-122"/>
              </a:rPr>
              <a:t>We will continue to improve</a:t>
            </a:r>
            <a:r>
              <a:rPr lang="zh-CN" altLang="en-US" sz="2945">
                <a:solidFill>
                  <a:srgbClr val="2A9A8F"/>
                </a:solidFill>
                <a:latin typeface="Arial Black" panose="020B0A04020102020204" charset="0"/>
                <a:ea typeface="华文琥珀" panose="02010800040101010101" pitchFamily="2" charset="-122"/>
                <a:cs typeface="Arial Black" panose="020B0A04020102020204" charset="0"/>
                <a:sym typeface="宋体" panose="02010600030101010101" pitchFamily="2" charset="-122"/>
              </a:rPr>
              <a:t>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00000" advTm="7200000">
        <p:fade/>
      </p:transition>
    </mc:Choice>
    <mc:Fallback xmlns=""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2097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97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97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2097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97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97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500"/>
                                        <p:tgtEl>
                                          <p:spTgt spid="2097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0" dur="500"/>
                                        <p:tgtEl>
                                          <p:spTgt spid="2097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500"/>
                                        <p:tgtEl>
                                          <p:spTgt spid="2097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6" dur="500"/>
                                        <p:tgtEl>
                                          <p:spTgt spid="2097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9" dur="500"/>
                                        <p:tgtEl>
                                          <p:spTgt spid="2097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2" dur="500"/>
                                        <p:tgtEl>
                                          <p:spTgt spid="2097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5" dur="500"/>
                                        <p:tgtEl>
                                          <p:spTgt spid="2097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8" dur="500"/>
                                        <p:tgtEl>
                                          <p:spTgt spid="2097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1" dur="500"/>
                                        <p:tgtEl>
                                          <p:spTgt spid="2097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4" dur="500"/>
                                        <p:tgtEl>
                                          <p:spTgt spid="2097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5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mM2MWMzMjdkZmJmZDU4YjY2NDg3YjY1YjM2NDIyZWY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 overrid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326</Words>
  <Application>Microsoft Macintosh PowerPoint</Application>
  <PresentationFormat>Widescreen</PresentationFormat>
  <Paragraphs>44</Paragraphs>
  <Slides>14</Slides>
  <Notes>12</Notes>
  <HiddenSlides>0</HiddenSlides>
  <MMClips>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等线</vt:lpstr>
      <vt:lpstr>等线 Light</vt:lpstr>
      <vt:lpstr>宋体</vt:lpstr>
      <vt:lpstr>Algerian</vt:lpstr>
      <vt:lpstr>Arial</vt:lpstr>
      <vt:lpstr>Arial Black</vt:lpstr>
      <vt:lpstr>Calibri</vt:lpstr>
      <vt:lpstr>Office 主题​​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2312DRA50C</dc:creator>
  <cp:lastModifiedBy>Diamant, Hirsh</cp:lastModifiedBy>
  <cp:revision>10</cp:revision>
  <dcterms:created xsi:type="dcterms:W3CDTF">2024-10-13T10:48:00Z</dcterms:created>
  <dcterms:modified xsi:type="dcterms:W3CDTF">2024-10-15T19:19:17Z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8A0EFE3FE0C84D41899F0A812355FE7F_12</vt:lpwstr>
  </property>
  <property fmtid="{D5CDD505-2E9C-101B-9397-08002B2CF9AE}" pid="3" name="KSOProductBuildVer">
    <vt:lpwstr>2052-12.1.0.17827</vt:lpwstr>
  </property>
</Properties>
</file>